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7" Type="http://schemas.microsoft.com/office/2020/02/relationships/classificationlabels" Target="docMetadata/LabelInfo.xml"/><Relationship Id="rId2" Type="http://schemas.openxmlformats.org/officeDocument/2006/relationships/officeDocument" Target="ppt/presentation.xml"/><Relationship Id="rId1" Type="http://schemas.microsoft.com/office/2011/relationships/webextensiontaskpanes" Target="ppt/webextensions/taskpanes.xml"/><Relationship Id="rId6" Type="http://schemas.openxmlformats.org/officeDocument/2006/relationships/custom-properties" Target="docProps/custom.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1" r:id="rId4"/>
  </p:sldMasterIdLst>
  <p:notesMasterIdLst>
    <p:notesMasterId r:id="rId22"/>
  </p:notesMasterIdLst>
  <p:handoutMasterIdLst>
    <p:handoutMasterId r:id="rId23"/>
  </p:handoutMasterIdLst>
  <p:sldIdLst>
    <p:sldId id="290" r:id="rId5"/>
    <p:sldId id="288" r:id="rId6"/>
    <p:sldId id="273" r:id="rId7"/>
    <p:sldId id="259" r:id="rId8"/>
    <p:sldId id="282" r:id="rId9"/>
    <p:sldId id="287" r:id="rId10"/>
    <p:sldId id="275" r:id="rId11"/>
    <p:sldId id="281" r:id="rId12"/>
    <p:sldId id="283" r:id="rId13"/>
    <p:sldId id="293" r:id="rId14"/>
    <p:sldId id="291" r:id="rId15"/>
    <p:sldId id="284" r:id="rId16"/>
    <p:sldId id="292" r:id="rId17"/>
    <p:sldId id="267" r:id="rId18"/>
    <p:sldId id="289" r:id="rId19"/>
    <p:sldId id="277" r:id="rId20"/>
    <p:sldId id="278" r:id="rId2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7885613-169A-4DB0-9B15-A7566CF232C9}" v="4" dt="2024-04-24T06:29:53.835"/>
  </p1510:revLst>
</p1510:revInfo>
</file>

<file path=ppt/tableStyles.xml><?xml version="1.0" encoding="utf-8"?>
<a:tblStyleLst xmlns:a="http://schemas.openxmlformats.org/drawingml/2006/main" def="{912C8C85-51F0-491E-9774-3900AFEF0FD7}">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3" autoAdjust="0"/>
    <p:restoredTop sz="94694" autoAdjust="0"/>
  </p:normalViewPr>
  <p:slideViewPr>
    <p:cSldViewPr snapToGrid="0">
      <p:cViewPr varScale="1">
        <p:scale>
          <a:sx n="82" d="100"/>
          <a:sy n="82" d="100"/>
        </p:scale>
        <p:origin x="40" y="60"/>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p:cViewPr>
        <p:scale>
          <a:sx n="1" d="2"/>
          <a:sy n="1" d="2"/>
        </p:scale>
        <p:origin x="3480" y="55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handoutMaster" Target="handoutMasters/handoutMaster1.xml"/><Relationship Id="rId28"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 Id="rId27"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976AB79-C677-3DB7-78CF-9305D586148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113AB137-CEA6-0244-F12B-1ECC21172D0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DC994AA-C437-4EF4-8BEF-0B832D7FA420}" type="datetimeFigureOut">
              <a:rPr lang="en-US" smtClean="0"/>
              <a:t>4/24/2024</a:t>
            </a:fld>
            <a:endParaRPr lang="en-US" dirty="0"/>
          </a:p>
        </p:txBody>
      </p:sp>
      <p:sp>
        <p:nvSpPr>
          <p:cNvPr id="4" name="Footer Placeholder 3">
            <a:extLst>
              <a:ext uri="{FF2B5EF4-FFF2-40B4-BE49-F238E27FC236}">
                <a16:creationId xmlns:a16="http://schemas.microsoft.com/office/drawing/2014/main" id="{0868EC96-C6CC-F2AF-D90F-143F4D20A07A}"/>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94F8EC8D-EF88-0275-F75C-A789924433BA}"/>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F757874-EF65-4B61-B062-40C932C81294}" type="slidenum">
              <a:rPr lang="en-US" smtClean="0"/>
              <a:t>‹#›</a:t>
            </a:fld>
            <a:endParaRPr lang="en-US" dirty="0"/>
          </a:p>
        </p:txBody>
      </p:sp>
    </p:spTree>
    <p:extLst>
      <p:ext uri="{BB962C8B-B14F-4D97-AF65-F5344CB8AC3E}">
        <p14:creationId xmlns:p14="http://schemas.microsoft.com/office/powerpoint/2010/main" val="347202786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39CA527-F925-414F-B4F4-8F4244CDDC80}" type="datetimeFigureOut">
              <a:rPr lang="en-US" smtClean="0"/>
              <a:t>4/24/2024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937E2AA-278D-0B48-A5DE-00B1FC5BDAF9}" type="slidenum">
              <a:rPr lang="en-US" smtClean="0"/>
              <a:t>‹#›</a:t>
            </a:fld>
            <a:endParaRPr lang="en-US" dirty="0"/>
          </a:p>
        </p:txBody>
      </p:sp>
    </p:spTree>
    <p:extLst>
      <p:ext uri="{BB962C8B-B14F-4D97-AF65-F5344CB8AC3E}">
        <p14:creationId xmlns:p14="http://schemas.microsoft.com/office/powerpoint/2010/main" val="42665593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937E2AA-278D-0B48-A5DE-00B1FC5BDAF9}" type="slidenum">
              <a:rPr lang="en-US" smtClean="0"/>
              <a:t>4</a:t>
            </a:fld>
            <a:endParaRPr lang="en-US" dirty="0"/>
          </a:p>
        </p:txBody>
      </p:sp>
    </p:spTree>
    <p:extLst>
      <p:ext uri="{BB962C8B-B14F-4D97-AF65-F5344CB8AC3E}">
        <p14:creationId xmlns:p14="http://schemas.microsoft.com/office/powerpoint/2010/main" val="15722720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4212" y="685799"/>
            <a:ext cx="8001000" cy="2971801"/>
          </a:xfrm>
        </p:spPr>
        <p:txBody>
          <a:bodyPr anchor="b">
            <a:normAutofit/>
          </a:bodyPr>
          <a:lstStyle>
            <a:lvl1pPr algn="l">
              <a:defRPr sz="4800">
                <a:effectLst/>
              </a:defRPr>
            </a:lvl1pPr>
          </a:lstStyle>
          <a:p>
            <a:r>
              <a:rPr lang="en-US"/>
              <a:t>Click to edit Master title style</a:t>
            </a:r>
            <a:endParaRPr lang="en-US" dirty="0"/>
          </a:p>
        </p:txBody>
      </p:sp>
      <p:sp>
        <p:nvSpPr>
          <p:cNvPr id="3" name="Subtitle 2"/>
          <p:cNvSpPr>
            <a:spLocks noGrp="1"/>
          </p:cNvSpPr>
          <p:nvPr>
            <p:ph type="subTitle" idx="1"/>
          </p:nvPr>
        </p:nvSpPr>
        <p:spPr>
          <a:xfrm>
            <a:off x="684212" y="3843867"/>
            <a:ext cx="6400800" cy="1947333"/>
          </a:xfrm>
        </p:spPr>
        <p:txBody>
          <a:bodyPr anchor="t">
            <a:normAutofit/>
          </a:bodyPr>
          <a:lstStyle>
            <a:lvl1pPr marL="0" indent="0" algn="l">
              <a:buNone/>
              <a:defRPr sz="2100">
                <a:solidFill>
                  <a:schemeClr val="bg2">
                    <a:lumMod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6D8061D-18C3-4F4F-85EF-561633F58754}" type="datetimeFigureOut">
              <a:rPr lang="en-US" smtClean="0"/>
              <a:t>4/24/2024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BD12358-51D2-46B3-9BDE-DF29528B9454}" type="slidenum">
              <a:rPr lang="en-US" smtClean="0"/>
              <a:t>‹#›</a:t>
            </a:fld>
            <a:endParaRPr lang="en-US" dirty="0"/>
          </a:p>
        </p:txBody>
      </p:sp>
      <p:cxnSp>
        <p:nvCxnSpPr>
          <p:cNvPr id="16" name="Straight Connector 15"/>
          <p:cNvCxnSpPr/>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3228200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17" name="Picture Placeholder 2"/>
          <p:cNvSpPr>
            <a:spLocks noGrp="1" noChangeAspect="1"/>
          </p:cNvSpPr>
          <p:nvPr>
            <p:ph type="pic" idx="13"/>
          </p:nvPr>
        </p:nvSpPr>
        <p:spPr>
          <a:xfrm>
            <a:off x="685800" y="533400"/>
            <a:ext cx="10818812" cy="31242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16" name="Text Placeholder 9"/>
          <p:cNvSpPr>
            <a:spLocks noGrp="1"/>
          </p:cNvSpPr>
          <p:nvPr>
            <p:ph type="body" sz="quarter" idx="14"/>
          </p:nvPr>
        </p:nvSpPr>
        <p:spPr>
          <a:xfrm>
            <a:off x="914402" y="3843867"/>
            <a:ext cx="8304210" cy="457200"/>
          </a:xfrm>
        </p:spPr>
        <p:txBody>
          <a:bodyPr anchor="t">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Date Placeholder 2"/>
          <p:cNvSpPr>
            <a:spLocks noGrp="1"/>
          </p:cNvSpPr>
          <p:nvPr>
            <p:ph type="dt" sz="half" idx="10"/>
          </p:nvPr>
        </p:nvSpPr>
        <p:spPr/>
        <p:txBody>
          <a:bodyPr/>
          <a:lstStyle/>
          <a:p>
            <a:fld id="{D6D8061D-18C3-4F4F-85EF-561633F58754}" type="datetimeFigureOut">
              <a:rPr lang="en-US" smtClean="0"/>
              <a:t>4/24/2024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CBD12358-51D2-46B3-9BDE-DF29528B9454}" type="slidenum">
              <a:rPr lang="en-US" smtClean="0"/>
              <a:t>‹#›</a:t>
            </a:fld>
            <a:endParaRPr lang="en-US" dirty="0"/>
          </a:p>
        </p:txBody>
      </p:sp>
    </p:spTree>
    <p:extLst>
      <p:ext uri="{BB962C8B-B14F-4D97-AF65-F5344CB8AC3E}">
        <p14:creationId xmlns:p14="http://schemas.microsoft.com/office/powerpoint/2010/main" val="17366554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anchor="ctr">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684212" y="4114800"/>
            <a:ext cx="8535988" cy="1879600"/>
          </a:xfrm>
        </p:spPr>
        <p:txBody>
          <a:bodyPr anchor="ctr">
            <a:normAutofit/>
          </a:bodyPr>
          <a:lstStyle>
            <a:lvl1pPr marL="0" indent="0" algn="l">
              <a:buNone/>
              <a:defRPr sz="2000">
                <a:solidFill>
                  <a:schemeClr val="bg2">
                    <a:lumMod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6D8061D-18C3-4F4F-85EF-561633F58754}" type="datetimeFigureOut">
              <a:rPr lang="en-US" smtClean="0"/>
              <a:t>4/24/2024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BD12358-51D2-46B3-9BDE-DF29528B9454}" type="slidenum">
              <a:rPr lang="en-US" smtClean="0"/>
              <a:t>‹#›</a:t>
            </a:fld>
            <a:endParaRPr lang="en-US" dirty="0"/>
          </a:p>
        </p:txBody>
      </p:sp>
    </p:spTree>
    <p:extLst>
      <p:ext uri="{BB962C8B-B14F-4D97-AF65-F5344CB8AC3E}">
        <p14:creationId xmlns:p14="http://schemas.microsoft.com/office/powerpoint/2010/main" val="26727112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685800"/>
            <a:ext cx="9144001" cy="2743200"/>
          </a:xfrm>
        </p:spPr>
        <p:txBody>
          <a:bodyPr anchor="ctr">
            <a:normAutofit/>
          </a:bodyPr>
          <a:lstStyle>
            <a:lvl1pPr algn="l">
              <a:defRPr sz="32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446212" y="3429000"/>
            <a:ext cx="8534400"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84213" y="4301067"/>
            <a:ext cx="8534400" cy="1684865"/>
          </a:xfrm>
        </p:spPr>
        <p:txBody>
          <a:bodyPr anchor="ctr">
            <a:normAutofit/>
          </a:bodyPr>
          <a:lstStyle>
            <a:lvl1pPr marL="0" indent="0" algn="l">
              <a:buNone/>
              <a:defRPr sz="2000">
                <a:solidFill>
                  <a:schemeClr val="bg2">
                    <a:lumMod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6D8061D-18C3-4F4F-85EF-561633F58754}" type="datetimeFigureOut">
              <a:rPr lang="en-US" smtClean="0"/>
              <a:t>4/24/2024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BD12358-51D2-46B3-9BDE-DF29528B9454}" type="slidenum">
              <a:rPr lang="en-US" smtClean="0"/>
              <a:t>‹#›</a:t>
            </a:fld>
            <a:endParaRPr lang="en-US" dirty="0"/>
          </a:p>
        </p:txBody>
      </p:sp>
      <p:sp>
        <p:nvSpPr>
          <p:cNvPr id="14" name="TextBox 13"/>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117527902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84212" y="3429000"/>
            <a:ext cx="8534400" cy="1697400"/>
          </a:xfrm>
        </p:spPr>
        <p:txBody>
          <a:bodyPr anchor="b">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684211" y="5132981"/>
            <a:ext cx="8535990" cy="860400"/>
          </a:xfrm>
        </p:spPr>
        <p:txBody>
          <a:bodyPr anchor="t">
            <a:normAutofit/>
          </a:bodyPr>
          <a:lstStyle>
            <a:lvl1pPr marL="0" indent="0" algn="l">
              <a:buNone/>
              <a:defRPr sz="2000">
                <a:solidFill>
                  <a:schemeClr val="bg2">
                    <a:lumMod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6D8061D-18C3-4F4F-85EF-561633F58754}" type="datetimeFigureOut">
              <a:rPr lang="en-US" smtClean="0"/>
              <a:t>4/24/2024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BD12358-51D2-46B3-9BDE-DF29528B9454}" type="slidenum">
              <a:rPr lang="en-US" smtClean="0"/>
              <a:t>‹#›</a:t>
            </a:fld>
            <a:endParaRPr lang="en-US" dirty="0"/>
          </a:p>
        </p:txBody>
      </p:sp>
    </p:spTree>
    <p:extLst>
      <p:ext uri="{BB962C8B-B14F-4D97-AF65-F5344CB8AC3E}">
        <p14:creationId xmlns:p14="http://schemas.microsoft.com/office/powerpoint/2010/main" val="336720221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3" y="685800"/>
            <a:ext cx="9144000" cy="2743200"/>
          </a:xfrm>
        </p:spPr>
        <p:txBody>
          <a:bodyPr anchor="ctr">
            <a:normAutofit/>
          </a:bodyPr>
          <a:lstStyle>
            <a:lvl1pPr algn="l">
              <a:defRPr sz="32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684212" y="3928534"/>
            <a:ext cx="8534401" cy="1049866"/>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684211" y="4978400"/>
            <a:ext cx="8534401" cy="1016000"/>
          </a:xfrm>
        </p:spPr>
        <p:txBody>
          <a:bodyPr anchor="t">
            <a:normAutofit/>
          </a:bodyPr>
          <a:lstStyle>
            <a:lvl1pPr marL="0" indent="0" algn="l">
              <a:buNone/>
              <a:defRPr sz="1800">
                <a:solidFill>
                  <a:schemeClr val="bg2">
                    <a:lumMod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6D8061D-18C3-4F4F-85EF-561633F58754}" type="datetimeFigureOut">
              <a:rPr lang="en-US" smtClean="0"/>
              <a:t>4/24/2024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BD12358-51D2-46B3-9BDE-DF29528B9454}" type="slidenum">
              <a:rPr lang="en-US" smtClean="0"/>
              <a:t>‹#›</a:t>
            </a:fld>
            <a:endParaRPr lang="en-US" dirty="0"/>
          </a:p>
        </p:txBody>
      </p:sp>
      <p:sp>
        <p:nvSpPr>
          <p:cNvPr id="11" name="TextBox 10"/>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2" name="TextBox 11"/>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55266680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684212" y="3928534"/>
            <a:ext cx="8534400" cy="838200"/>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684211" y="4766732"/>
            <a:ext cx="8534401" cy="1227667"/>
          </a:xfrm>
        </p:spPr>
        <p:txBody>
          <a:bodyPr anchor="t">
            <a:normAutofit/>
          </a:bodyPr>
          <a:lstStyle>
            <a:lvl1pPr marL="0" indent="0" algn="l">
              <a:buNone/>
              <a:defRPr sz="1800">
                <a:solidFill>
                  <a:schemeClr val="bg2">
                    <a:lumMod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6D8061D-18C3-4F4F-85EF-561633F58754}" type="datetimeFigureOut">
              <a:rPr lang="en-US" smtClean="0"/>
              <a:t>4/24/2024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BD12358-51D2-46B3-9BDE-DF29528B9454}" type="slidenum">
              <a:rPr lang="en-US" smtClean="0"/>
              <a:t>‹#›</a:t>
            </a:fld>
            <a:endParaRPr lang="en-US" dirty="0"/>
          </a:p>
        </p:txBody>
      </p:sp>
    </p:spTree>
    <p:extLst>
      <p:ext uri="{BB962C8B-B14F-4D97-AF65-F5344CB8AC3E}">
        <p14:creationId xmlns:p14="http://schemas.microsoft.com/office/powerpoint/2010/main" val="364613798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6D8061D-18C3-4F4F-85EF-561633F58754}" type="datetimeFigureOut">
              <a:rPr lang="en-US" smtClean="0"/>
              <a:t>4/24/2024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BD12358-51D2-46B3-9BDE-DF29528B9454}" type="slidenum">
              <a:rPr lang="en-US" smtClean="0"/>
              <a:t>‹#›</a:t>
            </a:fld>
            <a:endParaRPr lang="en-US" dirty="0"/>
          </a:p>
        </p:txBody>
      </p:sp>
    </p:spTree>
    <p:extLst>
      <p:ext uri="{BB962C8B-B14F-4D97-AF65-F5344CB8AC3E}">
        <p14:creationId xmlns:p14="http://schemas.microsoft.com/office/powerpoint/2010/main" val="6332773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5212" y="685800"/>
            <a:ext cx="2057400" cy="45720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85800" y="685800"/>
            <a:ext cx="7823200" cy="530860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6D8061D-18C3-4F4F-85EF-561633F58754}" type="datetimeFigureOut">
              <a:rPr lang="en-US" smtClean="0"/>
              <a:t>4/24/2024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BD12358-51D2-46B3-9BDE-DF29528B9454}" type="slidenum">
              <a:rPr lang="en-US" smtClean="0"/>
              <a:t>‹#›</a:t>
            </a:fld>
            <a:endParaRPr lang="en-US" dirty="0"/>
          </a:p>
        </p:txBody>
      </p:sp>
    </p:spTree>
    <p:extLst>
      <p:ext uri="{BB962C8B-B14F-4D97-AF65-F5344CB8AC3E}">
        <p14:creationId xmlns:p14="http://schemas.microsoft.com/office/powerpoint/2010/main" val="419396040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Title + subtitle + picture">
    <p:spTree>
      <p:nvGrpSpPr>
        <p:cNvPr id="1" name=""/>
        <p:cNvGrpSpPr/>
        <p:nvPr/>
      </p:nvGrpSpPr>
      <p:grpSpPr>
        <a:xfrm>
          <a:off x="0" y="0"/>
          <a:ext cx="0" cy="0"/>
          <a:chOff x="0" y="0"/>
          <a:chExt cx="0" cy="0"/>
        </a:xfrm>
      </p:grpSpPr>
      <p:pic>
        <p:nvPicPr>
          <p:cNvPr id="8" name="Picture Placeholder 13">
            <a:extLst>
              <a:ext uri="{FF2B5EF4-FFF2-40B4-BE49-F238E27FC236}">
                <a16:creationId xmlns:a16="http://schemas.microsoft.com/office/drawing/2014/main" id="{BD017017-3234-8C24-B9FC-80FB1120D156}"/>
              </a:ext>
              <a:ext uri="{C183D7F6-B498-43B3-948B-1728B52AA6E4}">
                <adec:decorative xmlns:adec="http://schemas.microsoft.com/office/drawing/2017/decorative" val="1"/>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50000"/>
                    </a14:imgEffect>
                  </a14:imgLayer>
                </a14:imgProps>
              </a:ext>
              <a:ext uri="{28A0092B-C50C-407E-A947-70E740481C1C}">
                <a14:useLocalDpi xmlns:a14="http://schemas.microsoft.com/office/drawing/2010/main"/>
              </a:ext>
            </a:extLst>
          </a:blip>
          <a:srcRect/>
          <a:stretch/>
        </p:blipFill>
        <p:spPr>
          <a:xfrm>
            <a:off x="1524" y="0"/>
            <a:ext cx="12188952" cy="6858000"/>
          </a:xfrm>
          <a:prstGeom prst="rect">
            <a:avLst/>
          </a:prstGeom>
        </p:spPr>
      </p:pic>
      <p:sp>
        <p:nvSpPr>
          <p:cNvPr id="11" name="Rectangle 10">
            <a:extLst>
              <a:ext uri="{FF2B5EF4-FFF2-40B4-BE49-F238E27FC236}">
                <a16:creationId xmlns:a16="http://schemas.microsoft.com/office/drawing/2014/main" id="{CC226FA8-C264-7189-EEA0-5264009074FF}"/>
              </a:ext>
              <a:ext uri="{C183D7F6-B498-43B3-948B-1728B52AA6E4}">
                <adec:decorative xmlns:adec="http://schemas.microsoft.com/office/drawing/2017/decorative" val="1"/>
              </a:ext>
            </a:extLst>
          </p:cNvPr>
          <p:cNvSpPr/>
          <p:nvPr userDrawn="1"/>
        </p:nvSpPr>
        <p:spPr>
          <a:xfrm>
            <a:off x="915924" y="777240"/>
            <a:ext cx="10360152" cy="5303520"/>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2772C41-A024-2F33-1F04-21E003FA7291}"/>
              </a:ext>
            </a:extLst>
          </p:cNvPr>
          <p:cNvSpPr>
            <a:spLocks noGrp="1"/>
          </p:cNvSpPr>
          <p:nvPr>
            <p:ph type="ctrTitle" hasCustomPrompt="1"/>
          </p:nvPr>
        </p:nvSpPr>
        <p:spPr>
          <a:xfrm>
            <a:off x="6296135" y="1124887"/>
            <a:ext cx="4480560" cy="2352356"/>
          </a:xfrm>
        </p:spPr>
        <p:txBody>
          <a:bodyPr anchor="b">
            <a:noAutofit/>
          </a:bodyPr>
          <a:lstStyle>
            <a:lvl1pPr algn="l">
              <a:defRPr sz="3600"/>
            </a:lvl1pPr>
          </a:lstStyle>
          <a:p>
            <a:r>
              <a:rPr lang="en-US" dirty="0"/>
              <a:t>Click to add title</a:t>
            </a:r>
          </a:p>
        </p:txBody>
      </p:sp>
      <p:sp>
        <p:nvSpPr>
          <p:cNvPr id="3" name="Subtitle 2">
            <a:extLst>
              <a:ext uri="{FF2B5EF4-FFF2-40B4-BE49-F238E27FC236}">
                <a16:creationId xmlns:a16="http://schemas.microsoft.com/office/drawing/2014/main" id="{473BC2DF-9C2A-052C-AD2C-0A8ABAA50374}"/>
              </a:ext>
            </a:extLst>
          </p:cNvPr>
          <p:cNvSpPr>
            <a:spLocks noGrp="1"/>
          </p:cNvSpPr>
          <p:nvPr>
            <p:ph type="subTitle" idx="1" hasCustomPrompt="1"/>
          </p:nvPr>
        </p:nvSpPr>
        <p:spPr>
          <a:xfrm>
            <a:off x="6296135" y="3571197"/>
            <a:ext cx="4476967" cy="2123547"/>
          </a:xfrm>
        </p:spPr>
        <p:txBody>
          <a:bodyPr>
            <a:noAutofit/>
          </a:bodyPr>
          <a:lstStyle>
            <a:lvl1pPr marL="0" indent="0" algn="l">
              <a:buNone/>
              <a:defRPr sz="2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dirty="0"/>
              <a:t>Click to add text</a:t>
            </a:r>
          </a:p>
        </p:txBody>
      </p:sp>
      <p:sp>
        <p:nvSpPr>
          <p:cNvPr id="7" name="Picture Placeholder 7">
            <a:extLst>
              <a:ext uri="{FF2B5EF4-FFF2-40B4-BE49-F238E27FC236}">
                <a16:creationId xmlns:a16="http://schemas.microsoft.com/office/drawing/2014/main" id="{AA872EE9-FDFB-95A7-3547-DCAA0B51FE21}"/>
              </a:ext>
            </a:extLst>
          </p:cNvPr>
          <p:cNvSpPr>
            <a:spLocks noGrp="1"/>
          </p:cNvSpPr>
          <p:nvPr>
            <p:ph type="pic" sz="quarter" idx="13"/>
          </p:nvPr>
        </p:nvSpPr>
        <p:spPr>
          <a:xfrm>
            <a:off x="1329545" y="1148037"/>
            <a:ext cx="4365199" cy="4546707"/>
          </a:xfrm>
        </p:spPr>
        <p:txBody>
          <a:bodyPr>
            <a:normAutofit/>
          </a:bodyPr>
          <a:lstStyle>
            <a:lvl1pPr marL="0" indent="0" algn="ctr">
              <a:buNone/>
              <a:defRPr sz="2000"/>
            </a:lvl1pPr>
          </a:lstStyle>
          <a:p>
            <a:r>
              <a:rPr lang="en-US"/>
              <a:t>Click icon to add picture</a:t>
            </a:r>
            <a:endParaRPr lang="en-US" dirty="0"/>
          </a:p>
        </p:txBody>
      </p:sp>
      <p:sp>
        <p:nvSpPr>
          <p:cNvPr id="4" name="Date Placeholder 3">
            <a:extLst>
              <a:ext uri="{FF2B5EF4-FFF2-40B4-BE49-F238E27FC236}">
                <a16:creationId xmlns:a16="http://schemas.microsoft.com/office/drawing/2014/main" id="{C0070940-5919-2C95-2278-32E50BF14DD1}"/>
              </a:ext>
            </a:extLst>
          </p:cNvPr>
          <p:cNvSpPr>
            <a:spLocks noGrp="1"/>
          </p:cNvSpPr>
          <p:nvPr>
            <p:ph type="dt" sz="half" idx="10"/>
          </p:nvPr>
        </p:nvSpPr>
        <p:spPr/>
        <p:txBody>
          <a:bodyPr/>
          <a:lstStyle/>
          <a:p>
            <a:fld id="{D6D8061D-18C3-4F4F-85EF-561633F58754}" type="datetimeFigureOut">
              <a:rPr lang="en-US" smtClean="0"/>
              <a:t>4/24/2024</a:t>
            </a:fld>
            <a:endParaRPr lang="en-US" dirty="0"/>
          </a:p>
        </p:txBody>
      </p:sp>
      <p:sp>
        <p:nvSpPr>
          <p:cNvPr id="5" name="Footer Placeholder 4">
            <a:extLst>
              <a:ext uri="{FF2B5EF4-FFF2-40B4-BE49-F238E27FC236}">
                <a16:creationId xmlns:a16="http://schemas.microsoft.com/office/drawing/2014/main" id="{1957D599-49CF-19FE-6D86-C5EDB765F41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8931DF1-1C8D-86B9-BFDD-098FFC00FDC2}"/>
              </a:ext>
            </a:extLst>
          </p:cNvPr>
          <p:cNvSpPr>
            <a:spLocks noGrp="1"/>
          </p:cNvSpPr>
          <p:nvPr>
            <p:ph type="sldNum" sz="quarter" idx="12"/>
          </p:nvPr>
        </p:nvSpPr>
        <p:spPr/>
        <p:txBody>
          <a:bodyPr/>
          <a:lstStyle/>
          <a:p>
            <a:fld id="{CBD12358-51D2-46B3-9BDE-DF29528B9454}" type="slidenum">
              <a:rPr lang="en-US" smtClean="0"/>
              <a:t>‹#›</a:t>
            </a:fld>
            <a:endParaRPr lang="en-US" dirty="0"/>
          </a:p>
        </p:txBody>
      </p:sp>
    </p:spTree>
    <p:extLst>
      <p:ext uri="{BB962C8B-B14F-4D97-AF65-F5344CB8AC3E}">
        <p14:creationId xmlns:p14="http://schemas.microsoft.com/office/powerpoint/2010/main" val="142677891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Content 1">
    <p:spTree>
      <p:nvGrpSpPr>
        <p:cNvPr id="1" name=""/>
        <p:cNvGrpSpPr/>
        <p:nvPr/>
      </p:nvGrpSpPr>
      <p:grpSpPr>
        <a:xfrm>
          <a:off x="0" y="0"/>
          <a:ext cx="0" cy="0"/>
          <a:chOff x="0" y="0"/>
          <a:chExt cx="0" cy="0"/>
        </a:xfrm>
      </p:grpSpPr>
      <p:pic>
        <p:nvPicPr>
          <p:cNvPr id="7" name="Picture Placeholder 17">
            <a:extLst>
              <a:ext uri="{FF2B5EF4-FFF2-40B4-BE49-F238E27FC236}">
                <a16:creationId xmlns:a16="http://schemas.microsoft.com/office/drawing/2014/main" id="{28B211FD-99D2-B373-669F-6E0F8E5B336F}"/>
              </a:ext>
              <a:ext uri="{C183D7F6-B498-43B3-948B-1728B52AA6E4}">
                <adec:decorative xmlns:adec="http://schemas.microsoft.com/office/drawing/2017/decorative" val="1"/>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60000"/>
                    </a14:imgEffect>
                  </a14:imgLayer>
                </a14:imgProps>
              </a:ext>
              <a:ext uri="{28A0092B-C50C-407E-A947-70E740481C1C}">
                <a14:useLocalDpi xmlns:a14="http://schemas.microsoft.com/office/drawing/2010/main"/>
              </a:ext>
            </a:extLst>
          </a:blip>
          <a:srcRect/>
          <a:stretch/>
        </p:blipFill>
        <p:spPr>
          <a:xfrm>
            <a:off x="0" y="0"/>
            <a:ext cx="12188952" cy="6858000"/>
          </a:xfrm>
          <a:prstGeom prst="rect">
            <a:avLst/>
          </a:prstGeom>
        </p:spPr>
      </p:pic>
      <p:sp>
        <p:nvSpPr>
          <p:cNvPr id="8" name="Rectangle 7">
            <a:extLst>
              <a:ext uri="{FF2B5EF4-FFF2-40B4-BE49-F238E27FC236}">
                <a16:creationId xmlns:a16="http://schemas.microsoft.com/office/drawing/2014/main" id="{C4079EDA-1B98-E3C1-23AD-7FB6F39FE268}"/>
              </a:ext>
              <a:ext uri="{C183D7F6-B498-43B3-948B-1728B52AA6E4}">
                <adec:decorative xmlns:adec="http://schemas.microsoft.com/office/drawing/2017/decorative" val="1"/>
              </a:ext>
            </a:extLst>
          </p:cNvPr>
          <p:cNvSpPr/>
          <p:nvPr userDrawn="1"/>
        </p:nvSpPr>
        <p:spPr>
          <a:xfrm>
            <a:off x="915924" y="777240"/>
            <a:ext cx="10360152" cy="5303520"/>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F657BD59-35CC-9BB3-8621-6FA3356F81AA}"/>
              </a:ext>
            </a:extLst>
          </p:cNvPr>
          <p:cNvSpPr>
            <a:spLocks noGrp="1"/>
          </p:cNvSpPr>
          <p:nvPr>
            <p:ph type="title" hasCustomPrompt="1"/>
          </p:nvPr>
        </p:nvSpPr>
        <p:spPr>
          <a:xfrm>
            <a:off x="1616598" y="995425"/>
            <a:ext cx="8958805" cy="1077230"/>
          </a:xfrm>
        </p:spPr>
        <p:txBody>
          <a:bodyPr anchor="b" anchorCtr="0">
            <a:noAutofit/>
          </a:bodyPr>
          <a:lstStyle>
            <a:lvl1pPr algn="ctr">
              <a:defRPr sz="3600"/>
            </a:lvl1pPr>
          </a:lstStyle>
          <a:p>
            <a:r>
              <a:rPr lang="en-US" dirty="0"/>
              <a:t>Click to add title</a:t>
            </a:r>
          </a:p>
        </p:txBody>
      </p:sp>
      <p:sp>
        <p:nvSpPr>
          <p:cNvPr id="9" name="Content Placeholder 2">
            <a:extLst>
              <a:ext uri="{FF2B5EF4-FFF2-40B4-BE49-F238E27FC236}">
                <a16:creationId xmlns:a16="http://schemas.microsoft.com/office/drawing/2014/main" id="{76BDAEBE-3A0C-BBCD-A1F0-E1F1E07000E1}"/>
              </a:ext>
            </a:extLst>
          </p:cNvPr>
          <p:cNvSpPr>
            <a:spLocks noGrp="1"/>
          </p:cNvSpPr>
          <p:nvPr>
            <p:ph sz="half" idx="14" hasCustomPrompt="1"/>
          </p:nvPr>
        </p:nvSpPr>
        <p:spPr>
          <a:xfrm>
            <a:off x="1616599" y="2257061"/>
            <a:ext cx="8958804" cy="3541853"/>
          </a:xfrm>
        </p:spPr>
        <p:txBody>
          <a:bodyPr>
            <a:normAutofit/>
          </a:bodyPr>
          <a:lstStyle>
            <a:lvl1pPr marL="0" indent="0">
              <a:spcBef>
                <a:spcPts val="1000"/>
              </a:spcBef>
              <a:spcAft>
                <a:spcPts val="1000"/>
              </a:spcAft>
              <a:buNone/>
              <a:defRPr sz="1800"/>
            </a:lvl1pPr>
            <a:lvl2pPr marL="228600">
              <a:spcBef>
                <a:spcPts val="600"/>
              </a:spcBef>
              <a:spcAft>
                <a:spcPts val="600"/>
              </a:spcAft>
              <a:defRPr sz="1800"/>
            </a:lvl2pPr>
            <a:lvl3pPr marL="685800">
              <a:spcBef>
                <a:spcPts val="600"/>
              </a:spcBef>
              <a:spcAft>
                <a:spcPts val="600"/>
              </a:spcAft>
              <a:defRPr sz="1800"/>
            </a:lvl3pPr>
            <a:lvl4pPr marL="1143000">
              <a:spcBef>
                <a:spcPts val="600"/>
              </a:spcBef>
              <a:spcAft>
                <a:spcPts val="600"/>
              </a:spcAft>
              <a:defRPr sz="1800"/>
            </a:lvl4pPr>
            <a:lvl5pPr marL="1600200">
              <a:spcBef>
                <a:spcPts val="600"/>
              </a:spcBef>
              <a:spcAft>
                <a:spcPts val="600"/>
              </a:spcAft>
              <a:defRPr sz="18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8C56EB0F-63C8-5F75-A333-3413A9DC6F76}"/>
              </a:ext>
            </a:extLst>
          </p:cNvPr>
          <p:cNvSpPr>
            <a:spLocks noGrp="1"/>
          </p:cNvSpPr>
          <p:nvPr>
            <p:ph type="dt" sz="half" idx="10"/>
          </p:nvPr>
        </p:nvSpPr>
        <p:spPr/>
        <p:txBody>
          <a:bodyPr/>
          <a:lstStyle/>
          <a:p>
            <a:fld id="{D6D8061D-18C3-4F4F-85EF-561633F58754}" type="datetimeFigureOut">
              <a:rPr lang="en-US" smtClean="0"/>
              <a:t>4/24/2024</a:t>
            </a:fld>
            <a:endParaRPr lang="en-US" dirty="0"/>
          </a:p>
        </p:txBody>
      </p:sp>
      <p:sp>
        <p:nvSpPr>
          <p:cNvPr id="5" name="Footer Placeholder 4">
            <a:extLst>
              <a:ext uri="{FF2B5EF4-FFF2-40B4-BE49-F238E27FC236}">
                <a16:creationId xmlns:a16="http://schemas.microsoft.com/office/drawing/2014/main" id="{4D4DE333-25B4-E092-1CC4-C3D20BA2516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F1AF200-E81F-A326-0EDB-4B93C71D9BF4}"/>
              </a:ext>
            </a:extLst>
          </p:cNvPr>
          <p:cNvSpPr>
            <a:spLocks noGrp="1"/>
          </p:cNvSpPr>
          <p:nvPr>
            <p:ph type="sldNum" sz="quarter" idx="12"/>
          </p:nvPr>
        </p:nvSpPr>
        <p:spPr/>
        <p:txBody>
          <a:bodyPr/>
          <a:lstStyle/>
          <a:p>
            <a:fld id="{CBD12358-51D2-46B3-9BDE-DF29528B9454}" type="slidenum">
              <a:rPr lang="en-US" smtClean="0"/>
              <a:t>‹#›</a:t>
            </a:fld>
            <a:endParaRPr lang="en-US" dirty="0"/>
          </a:p>
        </p:txBody>
      </p:sp>
    </p:spTree>
    <p:extLst>
      <p:ext uri="{BB962C8B-B14F-4D97-AF65-F5344CB8AC3E}">
        <p14:creationId xmlns:p14="http://schemas.microsoft.com/office/powerpoint/2010/main" val="17233558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6D8061D-18C3-4F4F-85EF-561633F58754}" type="datetimeFigureOut">
              <a:rPr lang="en-US" smtClean="0"/>
              <a:t>4/24/2024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BD12358-51D2-46B3-9BDE-DF29528B9454}" type="slidenum">
              <a:rPr lang="en-US" smtClean="0"/>
              <a:t>‹#›</a:t>
            </a:fld>
            <a:endParaRPr lang="en-US" dirty="0"/>
          </a:p>
        </p:txBody>
      </p:sp>
    </p:spTree>
    <p:extLst>
      <p:ext uri="{BB962C8B-B14F-4D97-AF65-F5344CB8AC3E}">
        <p14:creationId xmlns:p14="http://schemas.microsoft.com/office/powerpoint/2010/main" val="308614894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Content + picture ">
    <p:spTree>
      <p:nvGrpSpPr>
        <p:cNvPr id="1" name=""/>
        <p:cNvGrpSpPr/>
        <p:nvPr/>
      </p:nvGrpSpPr>
      <p:grpSpPr>
        <a:xfrm>
          <a:off x="0" y="0"/>
          <a:ext cx="0" cy="0"/>
          <a:chOff x="0" y="0"/>
          <a:chExt cx="0" cy="0"/>
        </a:xfrm>
      </p:grpSpPr>
      <p:pic>
        <p:nvPicPr>
          <p:cNvPr id="4" name="Picture Placeholder 5">
            <a:extLst>
              <a:ext uri="{FF2B5EF4-FFF2-40B4-BE49-F238E27FC236}">
                <a16:creationId xmlns:a16="http://schemas.microsoft.com/office/drawing/2014/main" id="{236F3DDC-7FF8-F6A3-16EA-A01E7F79536C}"/>
              </a:ext>
              <a:ext uri="{C183D7F6-B498-43B3-948B-1728B52AA6E4}">
                <adec:decorative xmlns:adec="http://schemas.microsoft.com/office/drawing/2017/decorative" val="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H="1">
            <a:off x="1524" y="0"/>
            <a:ext cx="12188952" cy="6858000"/>
          </a:xfrm>
          <a:prstGeom prst="rect">
            <a:avLst/>
          </a:prstGeom>
        </p:spPr>
      </p:pic>
      <p:sp>
        <p:nvSpPr>
          <p:cNvPr id="9" name="Title 33">
            <a:extLst>
              <a:ext uri="{FF2B5EF4-FFF2-40B4-BE49-F238E27FC236}">
                <a16:creationId xmlns:a16="http://schemas.microsoft.com/office/drawing/2014/main" id="{E728EBB2-9164-AC06-6682-9505D88F9535}"/>
              </a:ext>
              <a:ext uri="{C183D7F6-B498-43B3-948B-1728B52AA6E4}">
                <adec:decorative xmlns:adec="http://schemas.microsoft.com/office/drawing/2017/decorative" val="1"/>
              </a:ext>
            </a:extLst>
          </p:cNvPr>
          <p:cNvSpPr txBox="1">
            <a:spLocks/>
          </p:cNvSpPr>
          <p:nvPr userDrawn="1"/>
        </p:nvSpPr>
        <p:spPr>
          <a:xfrm>
            <a:off x="915924" y="777240"/>
            <a:ext cx="6115497" cy="5303520"/>
          </a:xfrm>
          <a:prstGeom prst="rect">
            <a:avLst/>
          </a:prstGeom>
          <a:solidFill>
            <a:schemeClr val="bg1">
              <a:alpha val="95000"/>
            </a:schemeClr>
          </a:solidFill>
        </p:spPr>
        <p:txBody>
          <a:bodyPr vert="horz" lIns="91440" tIns="45720" rIns="91440" bIns="45720" rtlCol="0" anchor="b"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dirty="0"/>
          </a:p>
        </p:txBody>
      </p:sp>
      <p:sp>
        <p:nvSpPr>
          <p:cNvPr id="2" name="Title 1">
            <a:extLst>
              <a:ext uri="{FF2B5EF4-FFF2-40B4-BE49-F238E27FC236}">
                <a16:creationId xmlns:a16="http://schemas.microsoft.com/office/drawing/2014/main" id="{0C40C44A-93E6-6C58-5E88-AFDC594EC27A}"/>
              </a:ext>
            </a:extLst>
          </p:cNvPr>
          <p:cNvSpPr>
            <a:spLocks noGrp="1"/>
          </p:cNvSpPr>
          <p:nvPr>
            <p:ph type="title" hasCustomPrompt="1"/>
          </p:nvPr>
        </p:nvSpPr>
        <p:spPr>
          <a:xfrm>
            <a:off x="1416937" y="879674"/>
            <a:ext cx="5377406" cy="2550005"/>
          </a:xfrm>
        </p:spPr>
        <p:txBody>
          <a:bodyPr anchor="b" anchorCtr="0">
            <a:noAutofit/>
          </a:bodyPr>
          <a:lstStyle>
            <a:lvl1pPr>
              <a:defRPr sz="3600"/>
            </a:lvl1pPr>
          </a:lstStyle>
          <a:p>
            <a:r>
              <a:rPr lang="en-US" dirty="0"/>
              <a:t>Click to add title</a:t>
            </a:r>
          </a:p>
        </p:txBody>
      </p:sp>
      <p:sp>
        <p:nvSpPr>
          <p:cNvPr id="13" name="Text Placeholder 12">
            <a:extLst>
              <a:ext uri="{FF2B5EF4-FFF2-40B4-BE49-F238E27FC236}">
                <a16:creationId xmlns:a16="http://schemas.microsoft.com/office/drawing/2014/main" id="{53BA3AA6-E309-C0C7-B2C6-3705384B7067}"/>
              </a:ext>
            </a:extLst>
          </p:cNvPr>
          <p:cNvSpPr>
            <a:spLocks noGrp="1"/>
          </p:cNvSpPr>
          <p:nvPr>
            <p:ph type="body" sz="quarter" idx="13" hasCustomPrompt="1"/>
          </p:nvPr>
        </p:nvSpPr>
        <p:spPr>
          <a:xfrm>
            <a:off x="1417638" y="3576900"/>
            <a:ext cx="4126635" cy="2233613"/>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text</a:t>
            </a:r>
          </a:p>
        </p:txBody>
      </p:sp>
      <p:sp>
        <p:nvSpPr>
          <p:cNvPr id="5" name="Date Placeholder 4">
            <a:extLst>
              <a:ext uri="{FF2B5EF4-FFF2-40B4-BE49-F238E27FC236}">
                <a16:creationId xmlns:a16="http://schemas.microsoft.com/office/drawing/2014/main" id="{C6CFCEB5-4092-FD13-478E-51CD74FDB82E}"/>
              </a:ext>
            </a:extLst>
          </p:cNvPr>
          <p:cNvSpPr>
            <a:spLocks noGrp="1"/>
          </p:cNvSpPr>
          <p:nvPr>
            <p:ph type="dt" sz="half" idx="10"/>
          </p:nvPr>
        </p:nvSpPr>
        <p:spPr/>
        <p:txBody>
          <a:bodyPr/>
          <a:lstStyle/>
          <a:p>
            <a:fld id="{D6D8061D-18C3-4F4F-85EF-561633F58754}" type="datetimeFigureOut">
              <a:rPr lang="en-US" smtClean="0"/>
              <a:t>4/24/2024</a:t>
            </a:fld>
            <a:endParaRPr lang="en-US" dirty="0"/>
          </a:p>
        </p:txBody>
      </p:sp>
      <p:sp>
        <p:nvSpPr>
          <p:cNvPr id="6" name="Footer Placeholder 5">
            <a:extLst>
              <a:ext uri="{FF2B5EF4-FFF2-40B4-BE49-F238E27FC236}">
                <a16:creationId xmlns:a16="http://schemas.microsoft.com/office/drawing/2014/main" id="{5D077A4D-E7C0-912D-293F-D93F0CB5CA49}"/>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CA6AA9E1-334B-5F8F-8A92-67DD095F7838}"/>
              </a:ext>
            </a:extLst>
          </p:cNvPr>
          <p:cNvSpPr>
            <a:spLocks noGrp="1"/>
          </p:cNvSpPr>
          <p:nvPr>
            <p:ph type="sldNum" sz="quarter" idx="12"/>
          </p:nvPr>
        </p:nvSpPr>
        <p:spPr/>
        <p:txBody>
          <a:bodyPr/>
          <a:lstStyle/>
          <a:p>
            <a:fld id="{CBD12358-51D2-46B3-9BDE-DF29528B9454}" type="slidenum">
              <a:rPr lang="en-US" smtClean="0"/>
              <a:t>‹#›</a:t>
            </a:fld>
            <a:endParaRPr lang="en-US" dirty="0"/>
          </a:p>
        </p:txBody>
      </p:sp>
    </p:spTree>
    <p:extLst>
      <p:ext uri="{BB962C8B-B14F-4D97-AF65-F5344CB8AC3E}">
        <p14:creationId xmlns:p14="http://schemas.microsoft.com/office/powerpoint/2010/main" val="219137802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Title + picture">
    <p:spTree>
      <p:nvGrpSpPr>
        <p:cNvPr id="1" name=""/>
        <p:cNvGrpSpPr/>
        <p:nvPr/>
      </p:nvGrpSpPr>
      <p:grpSpPr>
        <a:xfrm>
          <a:off x="0" y="0"/>
          <a:ext cx="0" cy="0"/>
          <a:chOff x="0" y="0"/>
          <a:chExt cx="0" cy="0"/>
        </a:xfrm>
      </p:grpSpPr>
      <p:pic>
        <p:nvPicPr>
          <p:cNvPr id="7" name="Picture Placeholder 8">
            <a:extLst>
              <a:ext uri="{FF2B5EF4-FFF2-40B4-BE49-F238E27FC236}">
                <a16:creationId xmlns:a16="http://schemas.microsoft.com/office/drawing/2014/main" id="{61F88592-24FD-96EC-ADB3-C0B7682DF9A5}"/>
              </a:ext>
              <a:ext uri="{C183D7F6-B498-43B3-948B-1728B52AA6E4}">
                <adec:decorative xmlns:adec="http://schemas.microsoft.com/office/drawing/2017/decorative" val="1"/>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524" y="0"/>
            <a:ext cx="12188952" cy="6858000"/>
          </a:xfrm>
          <a:prstGeom prst="rect">
            <a:avLst/>
          </a:prstGeom>
        </p:spPr>
      </p:pic>
      <p:sp>
        <p:nvSpPr>
          <p:cNvPr id="11" name="Title 1">
            <a:extLst>
              <a:ext uri="{FF2B5EF4-FFF2-40B4-BE49-F238E27FC236}">
                <a16:creationId xmlns:a16="http://schemas.microsoft.com/office/drawing/2014/main" id="{076C4EAC-BBDE-1963-BD72-3BD2A47DC59C}"/>
              </a:ext>
            </a:extLst>
          </p:cNvPr>
          <p:cNvSpPr>
            <a:spLocks noGrp="1"/>
          </p:cNvSpPr>
          <p:nvPr>
            <p:ph type="ctrTitle" hasCustomPrompt="1"/>
          </p:nvPr>
        </p:nvSpPr>
        <p:spPr>
          <a:xfrm>
            <a:off x="918259" y="798653"/>
            <a:ext cx="5166167" cy="5289630"/>
          </a:xfrm>
          <a:solidFill>
            <a:schemeClr val="bg1">
              <a:alpha val="95000"/>
            </a:schemeClr>
          </a:solidFill>
        </p:spPr>
        <p:txBody>
          <a:bodyPr lIns="274320" rIns="274320" anchor="ctr">
            <a:noAutofit/>
          </a:bodyPr>
          <a:lstStyle>
            <a:lvl1pPr algn="ctr">
              <a:defRPr sz="4400"/>
            </a:lvl1pPr>
          </a:lstStyle>
          <a:p>
            <a:r>
              <a:rPr lang="en-US" dirty="0"/>
              <a:t>Click to add title</a:t>
            </a:r>
          </a:p>
        </p:txBody>
      </p:sp>
      <p:sp>
        <p:nvSpPr>
          <p:cNvPr id="8" name="Picture Placeholder 7">
            <a:extLst>
              <a:ext uri="{FF2B5EF4-FFF2-40B4-BE49-F238E27FC236}">
                <a16:creationId xmlns:a16="http://schemas.microsoft.com/office/drawing/2014/main" id="{E592AF4F-2F83-7005-B3AC-6FCC7FB19140}"/>
              </a:ext>
            </a:extLst>
          </p:cNvPr>
          <p:cNvSpPr>
            <a:spLocks noGrp="1"/>
          </p:cNvSpPr>
          <p:nvPr>
            <p:ph type="pic" sz="quarter" idx="13"/>
          </p:nvPr>
        </p:nvSpPr>
        <p:spPr>
          <a:xfrm>
            <a:off x="6084424" y="787077"/>
            <a:ext cx="5166167" cy="5289631"/>
          </a:xfrm>
          <a:solidFill>
            <a:schemeClr val="bg1">
              <a:alpha val="95000"/>
            </a:schemeClr>
          </a:solidFill>
        </p:spPr>
        <p:txBody>
          <a:bodyPr>
            <a:noAutofit/>
          </a:bodyPr>
          <a:lstStyle>
            <a:lvl1pPr marL="342900" indent="-342900" algn="ctr">
              <a:buFont typeface="Arial" panose="020B0604020202020204" pitchFamily="34" charset="0"/>
              <a:buChar char="•"/>
              <a:defRPr sz="200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Click icon to add picture</a:t>
            </a:r>
            <a:endParaRPr lang="en-US" dirty="0"/>
          </a:p>
        </p:txBody>
      </p:sp>
      <p:sp>
        <p:nvSpPr>
          <p:cNvPr id="4" name="Date Placeholder 3">
            <a:extLst>
              <a:ext uri="{FF2B5EF4-FFF2-40B4-BE49-F238E27FC236}">
                <a16:creationId xmlns:a16="http://schemas.microsoft.com/office/drawing/2014/main" id="{8C56EB0F-63C8-5F75-A333-3413A9DC6F76}"/>
              </a:ext>
            </a:extLst>
          </p:cNvPr>
          <p:cNvSpPr>
            <a:spLocks noGrp="1"/>
          </p:cNvSpPr>
          <p:nvPr>
            <p:ph type="dt" sz="half" idx="10"/>
          </p:nvPr>
        </p:nvSpPr>
        <p:spPr/>
        <p:txBody>
          <a:bodyPr/>
          <a:lstStyle/>
          <a:p>
            <a:fld id="{D6D8061D-18C3-4F4F-85EF-561633F58754}" type="datetimeFigureOut">
              <a:rPr lang="en-US" smtClean="0"/>
              <a:t>4/24/2024</a:t>
            </a:fld>
            <a:endParaRPr lang="en-US" dirty="0"/>
          </a:p>
        </p:txBody>
      </p:sp>
      <p:sp>
        <p:nvSpPr>
          <p:cNvPr id="5" name="Footer Placeholder 4">
            <a:extLst>
              <a:ext uri="{FF2B5EF4-FFF2-40B4-BE49-F238E27FC236}">
                <a16:creationId xmlns:a16="http://schemas.microsoft.com/office/drawing/2014/main" id="{4D4DE333-25B4-E092-1CC4-C3D20BA2516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F1AF200-E81F-A326-0EDB-4B93C71D9BF4}"/>
              </a:ext>
            </a:extLst>
          </p:cNvPr>
          <p:cNvSpPr>
            <a:spLocks noGrp="1"/>
          </p:cNvSpPr>
          <p:nvPr>
            <p:ph type="sldNum" sz="quarter" idx="12"/>
          </p:nvPr>
        </p:nvSpPr>
        <p:spPr/>
        <p:txBody>
          <a:bodyPr/>
          <a:lstStyle/>
          <a:p>
            <a:fld id="{CBD12358-51D2-46B3-9BDE-DF29528B9454}" type="slidenum">
              <a:rPr lang="en-US" smtClean="0"/>
              <a:t>‹#›</a:t>
            </a:fld>
            <a:endParaRPr lang="en-US" dirty="0"/>
          </a:p>
        </p:txBody>
      </p:sp>
    </p:spTree>
    <p:extLst>
      <p:ext uri="{BB962C8B-B14F-4D97-AF65-F5344CB8AC3E}">
        <p14:creationId xmlns:p14="http://schemas.microsoft.com/office/powerpoint/2010/main" val="15232530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Two Content 1">
    <p:spTree>
      <p:nvGrpSpPr>
        <p:cNvPr id="1" name=""/>
        <p:cNvGrpSpPr/>
        <p:nvPr/>
      </p:nvGrpSpPr>
      <p:grpSpPr>
        <a:xfrm>
          <a:off x="0" y="0"/>
          <a:ext cx="0" cy="0"/>
          <a:chOff x="0" y="0"/>
          <a:chExt cx="0" cy="0"/>
        </a:xfrm>
      </p:grpSpPr>
      <p:pic>
        <p:nvPicPr>
          <p:cNvPr id="8" name="Picture Placeholder 5">
            <a:extLst>
              <a:ext uri="{FF2B5EF4-FFF2-40B4-BE49-F238E27FC236}">
                <a16:creationId xmlns:a16="http://schemas.microsoft.com/office/drawing/2014/main" id="{540E5FCC-3981-FB51-F0ED-B8BAB5C45A20}"/>
              </a:ext>
              <a:ext uri="{C183D7F6-B498-43B3-948B-1728B52AA6E4}">
                <adec:decorative xmlns:adec="http://schemas.microsoft.com/office/drawing/2017/decorative" val="1"/>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1524" y="0"/>
            <a:ext cx="12188952" cy="6858000"/>
          </a:xfrm>
          <a:prstGeom prst="rect">
            <a:avLst/>
          </a:prstGeom>
        </p:spPr>
      </p:pic>
      <p:sp>
        <p:nvSpPr>
          <p:cNvPr id="9" name="Rectangle 8">
            <a:extLst>
              <a:ext uri="{FF2B5EF4-FFF2-40B4-BE49-F238E27FC236}">
                <a16:creationId xmlns:a16="http://schemas.microsoft.com/office/drawing/2014/main" id="{3BCE2C9E-7BC3-0EB6-EBE4-26EE33A1F2A3}"/>
              </a:ext>
              <a:ext uri="{C183D7F6-B498-43B3-948B-1728B52AA6E4}">
                <adec:decorative xmlns:adec="http://schemas.microsoft.com/office/drawing/2017/decorative" val="1"/>
              </a:ext>
            </a:extLst>
          </p:cNvPr>
          <p:cNvSpPr/>
          <p:nvPr userDrawn="1"/>
        </p:nvSpPr>
        <p:spPr>
          <a:xfrm>
            <a:off x="915924" y="777240"/>
            <a:ext cx="10360152" cy="5303520"/>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C40C44A-93E6-6C58-5E88-AFDC594EC27A}"/>
              </a:ext>
            </a:extLst>
          </p:cNvPr>
          <p:cNvSpPr>
            <a:spLocks noGrp="1"/>
          </p:cNvSpPr>
          <p:nvPr>
            <p:ph type="title" hasCustomPrompt="1"/>
          </p:nvPr>
        </p:nvSpPr>
        <p:spPr>
          <a:xfrm>
            <a:off x="1269357" y="891251"/>
            <a:ext cx="9653286" cy="1158254"/>
          </a:xfrm>
        </p:spPr>
        <p:txBody>
          <a:bodyPr anchor="b" anchorCtr="0">
            <a:noAutofit/>
          </a:bodyPr>
          <a:lstStyle>
            <a:lvl1pPr algn="ctr">
              <a:defRPr sz="3600"/>
            </a:lvl1pPr>
          </a:lstStyle>
          <a:p>
            <a:r>
              <a:rPr lang="en-US" dirty="0"/>
              <a:t>Click to add title</a:t>
            </a:r>
          </a:p>
        </p:txBody>
      </p:sp>
      <p:sp>
        <p:nvSpPr>
          <p:cNvPr id="5" name="Date Placeholder 4">
            <a:extLst>
              <a:ext uri="{FF2B5EF4-FFF2-40B4-BE49-F238E27FC236}">
                <a16:creationId xmlns:a16="http://schemas.microsoft.com/office/drawing/2014/main" id="{C6CFCEB5-4092-FD13-478E-51CD74FDB82E}"/>
              </a:ext>
            </a:extLst>
          </p:cNvPr>
          <p:cNvSpPr>
            <a:spLocks noGrp="1"/>
          </p:cNvSpPr>
          <p:nvPr>
            <p:ph type="dt" sz="half" idx="10"/>
          </p:nvPr>
        </p:nvSpPr>
        <p:spPr/>
        <p:txBody>
          <a:bodyPr/>
          <a:lstStyle/>
          <a:p>
            <a:fld id="{D6D8061D-18C3-4F4F-85EF-561633F58754}" type="datetimeFigureOut">
              <a:rPr lang="en-US" smtClean="0"/>
              <a:t>4/24/2024</a:t>
            </a:fld>
            <a:endParaRPr lang="en-US" dirty="0"/>
          </a:p>
        </p:txBody>
      </p:sp>
      <p:sp>
        <p:nvSpPr>
          <p:cNvPr id="6" name="Footer Placeholder 5">
            <a:extLst>
              <a:ext uri="{FF2B5EF4-FFF2-40B4-BE49-F238E27FC236}">
                <a16:creationId xmlns:a16="http://schemas.microsoft.com/office/drawing/2014/main" id="{5D077A4D-E7C0-912D-293F-D93F0CB5CA49}"/>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CA6AA9E1-334B-5F8F-8A92-67DD095F7838}"/>
              </a:ext>
            </a:extLst>
          </p:cNvPr>
          <p:cNvSpPr>
            <a:spLocks noGrp="1"/>
          </p:cNvSpPr>
          <p:nvPr>
            <p:ph type="sldNum" sz="quarter" idx="12"/>
          </p:nvPr>
        </p:nvSpPr>
        <p:spPr/>
        <p:txBody>
          <a:bodyPr/>
          <a:lstStyle/>
          <a:p>
            <a:fld id="{CBD12358-51D2-46B3-9BDE-DF29528B9454}" type="slidenum">
              <a:rPr lang="en-US" smtClean="0"/>
              <a:t>‹#›</a:t>
            </a:fld>
            <a:endParaRPr lang="en-US" dirty="0"/>
          </a:p>
        </p:txBody>
      </p:sp>
      <p:sp>
        <p:nvSpPr>
          <p:cNvPr id="10" name="Content Placeholder 2">
            <a:extLst>
              <a:ext uri="{FF2B5EF4-FFF2-40B4-BE49-F238E27FC236}">
                <a16:creationId xmlns:a16="http://schemas.microsoft.com/office/drawing/2014/main" id="{ECB36301-48E6-AF64-5055-0CCA79474EAE}"/>
              </a:ext>
            </a:extLst>
          </p:cNvPr>
          <p:cNvSpPr>
            <a:spLocks noGrp="1"/>
          </p:cNvSpPr>
          <p:nvPr>
            <p:ph sz="half" idx="13" hasCustomPrompt="1"/>
          </p:nvPr>
        </p:nvSpPr>
        <p:spPr>
          <a:xfrm>
            <a:off x="1400540" y="2257062"/>
            <a:ext cx="4062711" cy="3541853"/>
          </a:xfrm>
        </p:spPr>
        <p:txBody>
          <a:bodyPr>
            <a:normAutofit/>
          </a:bodyPr>
          <a:lstStyle>
            <a:lvl1pPr marL="0" indent="0">
              <a:spcBef>
                <a:spcPts val="600"/>
              </a:spcBef>
              <a:spcAft>
                <a:spcPts val="600"/>
              </a:spcAft>
              <a:buNone/>
              <a:defRPr sz="1800"/>
            </a:lvl1pPr>
            <a:lvl2pPr marL="228600">
              <a:spcBef>
                <a:spcPts val="600"/>
              </a:spcBef>
              <a:spcAft>
                <a:spcPts val="600"/>
              </a:spcAft>
              <a:defRPr sz="1800"/>
            </a:lvl2pPr>
            <a:lvl3pPr marL="685800">
              <a:spcBef>
                <a:spcPts val="600"/>
              </a:spcBef>
              <a:spcAft>
                <a:spcPts val="600"/>
              </a:spcAft>
              <a:defRPr sz="1800"/>
            </a:lvl3pPr>
            <a:lvl4pPr marL="1143000">
              <a:spcBef>
                <a:spcPts val="600"/>
              </a:spcBef>
              <a:spcAft>
                <a:spcPts val="600"/>
              </a:spcAft>
              <a:defRPr sz="1800"/>
            </a:lvl4pPr>
            <a:lvl5pPr marL="1600200">
              <a:spcBef>
                <a:spcPts val="600"/>
              </a:spcBef>
              <a:spcAft>
                <a:spcPts val="600"/>
              </a:spcAft>
              <a:defRPr sz="18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2">
            <a:extLst>
              <a:ext uri="{FF2B5EF4-FFF2-40B4-BE49-F238E27FC236}">
                <a16:creationId xmlns:a16="http://schemas.microsoft.com/office/drawing/2014/main" id="{5F973906-E48D-CA3F-3E96-205D2E688DC5}"/>
              </a:ext>
            </a:extLst>
          </p:cNvPr>
          <p:cNvSpPr>
            <a:spLocks noGrp="1"/>
          </p:cNvSpPr>
          <p:nvPr>
            <p:ph sz="half" idx="14" hasCustomPrompt="1"/>
          </p:nvPr>
        </p:nvSpPr>
        <p:spPr>
          <a:xfrm>
            <a:off x="6588311" y="2257061"/>
            <a:ext cx="4203151" cy="3541853"/>
          </a:xfrm>
        </p:spPr>
        <p:txBody>
          <a:bodyPr>
            <a:normAutofit/>
          </a:bodyPr>
          <a:lstStyle>
            <a:lvl1pPr marL="0" indent="0">
              <a:spcBef>
                <a:spcPts val="600"/>
              </a:spcBef>
              <a:spcAft>
                <a:spcPts val="600"/>
              </a:spcAft>
              <a:buNone/>
              <a:defRPr sz="1800"/>
            </a:lvl1pPr>
            <a:lvl2pPr marL="228600">
              <a:spcBef>
                <a:spcPts val="600"/>
              </a:spcBef>
              <a:spcAft>
                <a:spcPts val="600"/>
              </a:spcAft>
              <a:defRPr sz="1800"/>
            </a:lvl2pPr>
            <a:lvl3pPr marL="685800">
              <a:spcBef>
                <a:spcPts val="600"/>
              </a:spcBef>
              <a:spcAft>
                <a:spcPts val="600"/>
              </a:spcAft>
              <a:defRPr sz="1800"/>
            </a:lvl3pPr>
            <a:lvl4pPr marL="1143000">
              <a:spcBef>
                <a:spcPts val="600"/>
              </a:spcBef>
              <a:spcAft>
                <a:spcPts val="600"/>
              </a:spcAft>
              <a:defRPr sz="1800"/>
            </a:lvl4pPr>
            <a:lvl5pPr marL="1600200">
              <a:spcBef>
                <a:spcPts val="600"/>
              </a:spcBef>
              <a:spcAft>
                <a:spcPts val="600"/>
              </a:spcAft>
              <a:defRPr sz="18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98947926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Title + subtitle">
    <p:spTree>
      <p:nvGrpSpPr>
        <p:cNvPr id="1" name=""/>
        <p:cNvGrpSpPr/>
        <p:nvPr/>
      </p:nvGrpSpPr>
      <p:grpSpPr>
        <a:xfrm>
          <a:off x="0" y="0"/>
          <a:ext cx="0" cy="0"/>
          <a:chOff x="0" y="0"/>
          <a:chExt cx="0" cy="0"/>
        </a:xfrm>
      </p:grpSpPr>
      <p:pic>
        <p:nvPicPr>
          <p:cNvPr id="7" name="Picture Placeholder 8">
            <a:extLst>
              <a:ext uri="{FF2B5EF4-FFF2-40B4-BE49-F238E27FC236}">
                <a16:creationId xmlns:a16="http://schemas.microsoft.com/office/drawing/2014/main" id="{F1219773-33FA-E4F9-4EAE-0764613F6213}"/>
              </a:ext>
              <a:ext uri="{C183D7F6-B498-43B3-948B-1728B52AA6E4}">
                <adec:decorative xmlns:adec="http://schemas.microsoft.com/office/drawing/2017/decorative" val="1"/>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524" y="0"/>
            <a:ext cx="12188952" cy="6858000"/>
          </a:xfrm>
          <a:prstGeom prst="rect">
            <a:avLst/>
          </a:prstGeom>
        </p:spPr>
      </p:pic>
      <p:sp>
        <p:nvSpPr>
          <p:cNvPr id="8" name="Rectangle 7">
            <a:extLst>
              <a:ext uri="{FF2B5EF4-FFF2-40B4-BE49-F238E27FC236}">
                <a16:creationId xmlns:a16="http://schemas.microsoft.com/office/drawing/2014/main" id="{92817C37-9292-1CF3-6529-DEF7174273E0}"/>
              </a:ext>
              <a:ext uri="{C183D7F6-B498-43B3-948B-1728B52AA6E4}">
                <adec:decorative xmlns:adec="http://schemas.microsoft.com/office/drawing/2017/decorative" val="1"/>
              </a:ext>
            </a:extLst>
          </p:cNvPr>
          <p:cNvSpPr/>
          <p:nvPr userDrawn="1"/>
        </p:nvSpPr>
        <p:spPr>
          <a:xfrm>
            <a:off x="915924" y="777240"/>
            <a:ext cx="10360152" cy="5303520"/>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2772C41-A024-2F33-1F04-21E003FA7291}"/>
              </a:ext>
            </a:extLst>
          </p:cNvPr>
          <p:cNvSpPr>
            <a:spLocks noGrp="1"/>
          </p:cNvSpPr>
          <p:nvPr>
            <p:ph type="ctrTitle" hasCustomPrompt="1"/>
          </p:nvPr>
        </p:nvSpPr>
        <p:spPr>
          <a:xfrm>
            <a:off x="6061275" y="1134320"/>
            <a:ext cx="4803494" cy="1956122"/>
          </a:xfrm>
        </p:spPr>
        <p:txBody>
          <a:bodyPr anchor="b">
            <a:noAutofit/>
          </a:bodyPr>
          <a:lstStyle>
            <a:lvl1pPr algn="l">
              <a:defRPr sz="3600"/>
            </a:lvl1pPr>
          </a:lstStyle>
          <a:p>
            <a:r>
              <a:rPr lang="en-US" dirty="0"/>
              <a:t>Click to add title</a:t>
            </a:r>
          </a:p>
        </p:txBody>
      </p:sp>
      <p:sp>
        <p:nvSpPr>
          <p:cNvPr id="3" name="Subtitle 2">
            <a:extLst>
              <a:ext uri="{FF2B5EF4-FFF2-40B4-BE49-F238E27FC236}">
                <a16:creationId xmlns:a16="http://schemas.microsoft.com/office/drawing/2014/main" id="{473BC2DF-9C2A-052C-AD2C-0A8ABAA50374}"/>
              </a:ext>
            </a:extLst>
          </p:cNvPr>
          <p:cNvSpPr>
            <a:spLocks noGrp="1"/>
          </p:cNvSpPr>
          <p:nvPr>
            <p:ph type="subTitle" idx="1" hasCustomPrompt="1"/>
          </p:nvPr>
        </p:nvSpPr>
        <p:spPr>
          <a:xfrm>
            <a:off x="6061275" y="3418271"/>
            <a:ext cx="4803494" cy="2305409"/>
          </a:xfrm>
        </p:spPr>
        <p:txBody>
          <a:bodyPr>
            <a:noAutofit/>
          </a:bodyPr>
          <a:lstStyle>
            <a:lvl1pPr marL="0" indent="0" algn="l">
              <a:spcAft>
                <a:spcPts val="1000"/>
              </a:spcAft>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dirty="0"/>
              <a:t>Click to add text</a:t>
            </a:r>
          </a:p>
        </p:txBody>
      </p:sp>
      <p:sp>
        <p:nvSpPr>
          <p:cNvPr id="12" name="Picture Placeholder 11">
            <a:extLst>
              <a:ext uri="{FF2B5EF4-FFF2-40B4-BE49-F238E27FC236}">
                <a16:creationId xmlns:a16="http://schemas.microsoft.com/office/drawing/2014/main" id="{E5D7B0DF-23EB-406B-9FAA-0182626A919B}"/>
              </a:ext>
            </a:extLst>
          </p:cNvPr>
          <p:cNvSpPr>
            <a:spLocks noGrp="1"/>
          </p:cNvSpPr>
          <p:nvPr>
            <p:ph type="pic" sz="quarter" idx="13"/>
          </p:nvPr>
        </p:nvSpPr>
        <p:spPr>
          <a:xfrm>
            <a:off x="1308563" y="1146638"/>
            <a:ext cx="4389120" cy="4572000"/>
          </a:xfrm>
        </p:spPr>
        <p:txBody>
          <a:bodyPr>
            <a:normAutofit/>
          </a:bodyPr>
          <a:lstStyle>
            <a:lvl1pPr marL="0" indent="0" algn="ctr">
              <a:buNone/>
              <a:defRPr sz="2000"/>
            </a:lvl1pPr>
          </a:lstStyle>
          <a:p>
            <a:r>
              <a:rPr lang="en-US"/>
              <a:t>Click icon to add picture</a:t>
            </a:r>
            <a:endParaRPr lang="en-US" dirty="0"/>
          </a:p>
        </p:txBody>
      </p:sp>
      <p:sp>
        <p:nvSpPr>
          <p:cNvPr id="4" name="Date Placeholder 3">
            <a:extLst>
              <a:ext uri="{FF2B5EF4-FFF2-40B4-BE49-F238E27FC236}">
                <a16:creationId xmlns:a16="http://schemas.microsoft.com/office/drawing/2014/main" id="{C0070940-5919-2C95-2278-32E50BF14DD1}"/>
              </a:ext>
            </a:extLst>
          </p:cNvPr>
          <p:cNvSpPr>
            <a:spLocks noGrp="1"/>
          </p:cNvSpPr>
          <p:nvPr>
            <p:ph type="dt" sz="half" idx="10"/>
          </p:nvPr>
        </p:nvSpPr>
        <p:spPr/>
        <p:txBody>
          <a:bodyPr/>
          <a:lstStyle/>
          <a:p>
            <a:fld id="{D6D8061D-18C3-4F4F-85EF-561633F58754}" type="datetimeFigureOut">
              <a:rPr lang="en-US" smtClean="0"/>
              <a:t>4/24/2024</a:t>
            </a:fld>
            <a:endParaRPr lang="en-US" dirty="0"/>
          </a:p>
        </p:txBody>
      </p:sp>
      <p:sp>
        <p:nvSpPr>
          <p:cNvPr id="5" name="Footer Placeholder 4">
            <a:extLst>
              <a:ext uri="{FF2B5EF4-FFF2-40B4-BE49-F238E27FC236}">
                <a16:creationId xmlns:a16="http://schemas.microsoft.com/office/drawing/2014/main" id="{1957D599-49CF-19FE-6D86-C5EDB765F41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8931DF1-1C8D-86B9-BFDD-098FFC00FDC2}"/>
              </a:ext>
            </a:extLst>
          </p:cNvPr>
          <p:cNvSpPr>
            <a:spLocks noGrp="1"/>
          </p:cNvSpPr>
          <p:nvPr>
            <p:ph type="sldNum" sz="quarter" idx="12"/>
          </p:nvPr>
        </p:nvSpPr>
        <p:spPr/>
        <p:txBody>
          <a:bodyPr/>
          <a:lstStyle/>
          <a:p>
            <a:fld id="{CBD12358-51D2-46B3-9BDE-DF29528B9454}" type="slidenum">
              <a:rPr lang="en-US" smtClean="0"/>
              <a:t>‹#›</a:t>
            </a:fld>
            <a:endParaRPr lang="en-US" dirty="0"/>
          </a:p>
        </p:txBody>
      </p:sp>
    </p:spTree>
    <p:extLst>
      <p:ext uri="{BB962C8B-B14F-4D97-AF65-F5344CB8AC3E}">
        <p14:creationId xmlns:p14="http://schemas.microsoft.com/office/powerpoint/2010/main" val="255317858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Table">
    <p:spTree>
      <p:nvGrpSpPr>
        <p:cNvPr id="1" name=""/>
        <p:cNvGrpSpPr/>
        <p:nvPr/>
      </p:nvGrpSpPr>
      <p:grpSpPr>
        <a:xfrm>
          <a:off x="0" y="0"/>
          <a:ext cx="0" cy="0"/>
          <a:chOff x="0" y="0"/>
          <a:chExt cx="0" cy="0"/>
        </a:xfrm>
      </p:grpSpPr>
      <p:pic>
        <p:nvPicPr>
          <p:cNvPr id="3" name="Picture Placeholder 64">
            <a:extLst>
              <a:ext uri="{FF2B5EF4-FFF2-40B4-BE49-F238E27FC236}">
                <a16:creationId xmlns:a16="http://schemas.microsoft.com/office/drawing/2014/main" id="{55E792AE-CF37-9DD8-2703-49480775F029}"/>
              </a:ext>
              <a:ext uri="{C183D7F6-B498-43B3-948B-1728B52AA6E4}">
                <adec:decorative xmlns:adec="http://schemas.microsoft.com/office/drawing/2017/decorative" val="1"/>
              </a:ext>
            </a:extLst>
          </p:cNvPr>
          <p:cNvPicPr>
            <a:picLocks noChangeAspect="1"/>
          </p:cNvPicPr>
          <p:nvPr userDrawn="1"/>
        </p:nvPicPr>
        <p:blipFill rotWithShape="1">
          <a:blip r:embed="rId2">
            <a:alphaModFix amt="44000"/>
            <a:extLst>
              <a:ext uri="{28A0092B-C50C-407E-A947-70E740481C1C}">
                <a14:useLocalDpi xmlns:a14="http://schemas.microsoft.com/office/drawing/2010/main"/>
              </a:ext>
            </a:extLst>
          </a:blip>
          <a:srcRect/>
          <a:stretch/>
        </p:blipFill>
        <p:spPr>
          <a:xfrm rot="10800000">
            <a:off x="0" y="0"/>
            <a:ext cx="12188825" cy="6858000"/>
          </a:xfrm>
          <a:prstGeom prst="rect">
            <a:avLst/>
          </a:prstGeom>
          <a:solidFill>
            <a:schemeClr val="accent1"/>
          </a:solidFill>
        </p:spPr>
      </p:pic>
      <p:sp>
        <p:nvSpPr>
          <p:cNvPr id="2" name="Title 1">
            <a:extLst>
              <a:ext uri="{FF2B5EF4-FFF2-40B4-BE49-F238E27FC236}">
                <a16:creationId xmlns:a16="http://schemas.microsoft.com/office/drawing/2014/main" id="{F657BD59-35CC-9BB3-8621-6FA3356F81AA}"/>
              </a:ext>
            </a:extLst>
          </p:cNvPr>
          <p:cNvSpPr>
            <a:spLocks noGrp="1"/>
          </p:cNvSpPr>
          <p:nvPr>
            <p:ph type="title" hasCustomPrompt="1"/>
          </p:nvPr>
        </p:nvSpPr>
        <p:spPr>
          <a:xfrm>
            <a:off x="838200" y="133629"/>
            <a:ext cx="10515600" cy="1325563"/>
          </a:xfrm>
        </p:spPr>
        <p:txBody>
          <a:bodyPr anchor="b" anchorCtr="0">
            <a:noAutofit/>
          </a:bodyPr>
          <a:lstStyle>
            <a:lvl1pPr>
              <a:defRPr sz="3600"/>
            </a:lvl1pPr>
          </a:lstStyle>
          <a:p>
            <a:r>
              <a:rPr lang="en-US" dirty="0"/>
              <a:t>Click to add title</a:t>
            </a:r>
          </a:p>
        </p:txBody>
      </p:sp>
      <p:sp>
        <p:nvSpPr>
          <p:cNvPr id="8" name="Table Placeholder 7">
            <a:extLst>
              <a:ext uri="{FF2B5EF4-FFF2-40B4-BE49-F238E27FC236}">
                <a16:creationId xmlns:a16="http://schemas.microsoft.com/office/drawing/2014/main" id="{0CEAFE70-86D3-8690-31CA-F9A1FBA494D0}"/>
              </a:ext>
            </a:extLst>
          </p:cNvPr>
          <p:cNvSpPr>
            <a:spLocks noGrp="1"/>
          </p:cNvSpPr>
          <p:nvPr>
            <p:ph type="tbl" sz="quarter" idx="13"/>
          </p:nvPr>
        </p:nvSpPr>
        <p:spPr>
          <a:xfrm>
            <a:off x="914400" y="1779325"/>
            <a:ext cx="10361676" cy="4297680"/>
          </a:xfrm>
        </p:spPr>
        <p:txBody>
          <a:bodyPr/>
          <a:lstStyle>
            <a:lvl1pPr>
              <a:defRPr/>
            </a:lvl1pPr>
          </a:lstStyle>
          <a:p>
            <a:r>
              <a:rPr lang="en-US"/>
              <a:t>Click icon to add table</a:t>
            </a:r>
            <a:endParaRPr lang="en-US" dirty="0"/>
          </a:p>
        </p:txBody>
      </p:sp>
      <p:sp>
        <p:nvSpPr>
          <p:cNvPr id="4" name="Date Placeholder 3">
            <a:extLst>
              <a:ext uri="{FF2B5EF4-FFF2-40B4-BE49-F238E27FC236}">
                <a16:creationId xmlns:a16="http://schemas.microsoft.com/office/drawing/2014/main" id="{8C56EB0F-63C8-5F75-A333-3413A9DC6F76}"/>
              </a:ext>
            </a:extLst>
          </p:cNvPr>
          <p:cNvSpPr>
            <a:spLocks noGrp="1"/>
          </p:cNvSpPr>
          <p:nvPr>
            <p:ph type="dt" sz="half" idx="10"/>
          </p:nvPr>
        </p:nvSpPr>
        <p:spPr/>
        <p:txBody>
          <a:bodyPr/>
          <a:lstStyle/>
          <a:p>
            <a:fld id="{D6D8061D-18C3-4F4F-85EF-561633F58754}" type="datetimeFigureOut">
              <a:rPr lang="en-US" smtClean="0"/>
              <a:t>4/24/2024</a:t>
            </a:fld>
            <a:endParaRPr lang="en-US" dirty="0"/>
          </a:p>
        </p:txBody>
      </p:sp>
      <p:sp>
        <p:nvSpPr>
          <p:cNvPr id="5" name="Footer Placeholder 4">
            <a:extLst>
              <a:ext uri="{FF2B5EF4-FFF2-40B4-BE49-F238E27FC236}">
                <a16:creationId xmlns:a16="http://schemas.microsoft.com/office/drawing/2014/main" id="{4D4DE333-25B4-E092-1CC4-C3D20BA2516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F1AF200-E81F-A326-0EDB-4B93C71D9BF4}"/>
              </a:ext>
            </a:extLst>
          </p:cNvPr>
          <p:cNvSpPr>
            <a:spLocks noGrp="1"/>
          </p:cNvSpPr>
          <p:nvPr>
            <p:ph type="sldNum" sz="quarter" idx="12"/>
          </p:nvPr>
        </p:nvSpPr>
        <p:spPr/>
        <p:txBody>
          <a:bodyPr/>
          <a:lstStyle/>
          <a:p>
            <a:fld id="{CBD12358-51D2-46B3-9BDE-DF29528B9454}" type="slidenum">
              <a:rPr lang="en-US" smtClean="0"/>
              <a:t>‹#›</a:t>
            </a:fld>
            <a:endParaRPr lang="en-US" dirty="0"/>
          </a:p>
        </p:txBody>
      </p:sp>
    </p:spTree>
    <p:extLst>
      <p:ext uri="{BB962C8B-B14F-4D97-AF65-F5344CB8AC3E}">
        <p14:creationId xmlns:p14="http://schemas.microsoft.com/office/powerpoint/2010/main" val="70958947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pic>
        <p:nvPicPr>
          <p:cNvPr id="2" name="Picture Placeholder 8">
            <a:extLst>
              <a:ext uri="{FF2B5EF4-FFF2-40B4-BE49-F238E27FC236}">
                <a16:creationId xmlns:a16="http://schemas.microsoft.com/office/drawing/2014/main" id="{D56268A4-B555-72BE-6160-318763ECAA67}"/>
              </a:ext>
              <a:ext uri="{C183D7F6-B498-43B3-948B-1728B52AA6E4}">
                <adec:decorative xmlns:adec="http://schemas.microsoft.com/office/drawing/2017/decorative" val="1"/>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1524" y="0"/>
            <a:ext cx="12188952" cy="6858000"/>
          </a:xfrm>
          <a:prstGeom prst="rect">
            <a:avLst/>
          </a:prstGeom>
        </p:spPr>
      </p:pic>
      <p:sp>
        <p:nvSpPr>
          <p:cNvPr id="7" name="Rectangle 6">
            <a:extLst>
              <a:ext uri="{FF2B5EF4-FFF2-40B4-BE49-F238E27FC236}">
                <a16:creationId xmlns:a16="http://schemas.microsoft.com/office/drawing/2014/main" id="{12D44DBA-D665-923B-A38C-C68A9C039EA9}"/>
              </a:ext>
              <a:ext uri="{C183D7F6-B498-43B3-948B-1728B52AA6E4}">
                <adec:decorative xmlns:adec="http://schemas.microsoft.com/office/drawing/2017/decorative" val="1"/>
              </a:ext>
            </a:extLst>
          </p:cNvPr>
          <p:cNvSpPr/>
          <p:nvPr userDrawn="1"/>
        </p:nvSpPr>
        <p:spPr>
          <a:xfrm>
            <a:off x="915924" y="777240"/>
            <a:ext cx="10360152" cy="5303520"/>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1">
            <a:extLst>
              <a:ext uri="{FF2B5EF4-FFF2-40B4-BE49-F238E27FC236}">
                <a16:creationId xmlns:a16="http://schemas.microsoft.com/office/drawing/2014/main" id="{2E8C189B-2E00-67DA-E342-3440F5EBB4CE}"/>
              </a:ext>
            </a:extLst>
          </p:cNvPr>
          <p:cNvSpPr>
            <a:spLocks noGrp="1"/>
          </p:cNvSpPr>
          <p:nvPr>
            <p:ph type="ctrTitle" hasCustomPrompt="1"/>
          </p:nvPr>
        </p:nvSpPr>
        <p:spPr>
          <a:xfrm>
            <a:off x="1524000" y="2286000"/>
            <a:ext cx="9144000" cy="2286000"/>
          </a:xfrm>
        </p:spPr>
        <p:txBody>
          <a:bodyPr anchor="ctr" anchorCtr="0">
            <a:noAutofit/>
          </a:bodyPr>
          <a:lstStyle>
            <a:lvl1pPr algn="ctr">
              <a:defRPr sz="4400"/>
            </a:lvl1pPr>
          </a:lstStyle>
          <a:p>
            <a:r>
              <a:rPr lang="en-US" dirty="0"/>
              <a:t>Click to add title</a:t>
            </a:r>
          </a:p>
        </p:txBody>
      </p:sp>
    </p:spTree>
    <p:extLst>
      <p:ext uri="{BB962C8B-B14F-4D97-AF65-F5344CB8AC3E}">
        <p14:creationId xmlns:p14="http://schemas.microsoft.com/office/powerpoint/2010/main" val="342467504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wo Content 2">
    <p:spTree>
      <p:nvGrpSpPr>
        <p:cNvPr id="1" name=""/>
        <p:cNvGrpSpPr/>
        <p:nvPr/>
      </p:nvGrpSpPr>
      <p:grpSpPr>
        <a:xfrm>
          <a:off x="0" y="0"/>
          <a:ext cx="0" cy="0"/>
          <a:chOff x="0" y="0"/>
          <a:chExt cx="0" cy="0"/>
        </a:xfrm>
      </p:grpSpPr>
      <p:pic>
        <p:nvPicPr>
          <p:cNvPr id="8" name="Picture Placeholder 44">
            <a:extLst>
              <a:ext uri="{FF2B5EF4-FFF2-40B4-BE49-F238E27FC236}">
                <a16:creationId xmlns:a16="http://schemas.microsoft.com/office/drawing/2014/main" id="{07AB38AA-85DC-3DF3-4ED4-B78FB670FFA9}"/>
              </a:ext>
              <a:ext uri="{C183D7F6-B498-43B3-948B-1728B52AA6E4}">
                <adec:decorative xmlns:adec="http://schemas.microsoft.com/office/drawing/2017/decorative" val="1"/>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1524" y="0"/>
            <a:ext cx="12188952" cy="6858000"/>
          </a:xfrm>
          <a:prstGeom prst="rect">
            <a:avLst/>
          </a:prstGeom>
        </p:spPr>
      </p:pic>
      <p:sp>
        <p:nvSpPr>
          <p:cNvPr id="9" name="Rectangle 8">
            <a:extLst>
              <a:ext uri="{FF2B5EF4-FFF2-40B4-BE49-F238E27FC236}">
                <a16:creationId xmlns:a16="http://schemas.microsoft.com/office/drawing/2014/main" id="{8F2DD44F-3200-BF06-94F9-C6A07EAD76B9}"/>
              </a:ext>
              <a:ext uri="{C183D7F6-B498-43B3-948B-1728B52AA6E4}">
                <adec:decorative xmlns:adec="http://schemas.microsoft.com/office/drawing/2017/decorative" val="1"/>
              </a:ext>
            </a:extLst>
          </p:cNvPr>
          <p:cNvSpPr/>
          <p:nvPr userDrawn="1"/>
        </p:nvSpPr>
        <p:spPr>
          <a:xfrm>
            <a:off x="914400" y="777240"/>
            <a:ext cx="10361676" cy="5303520"/>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C40C44A-93E6-6C58-5E88-AFDC594EC27A}"/>
              </a:ext>
            </a:extLst>
          </p:cNvPr>
          <p:cNvSpPr>
            <a:spLocks noGrp="1"/>
          </p:cNvSpPr>
          <p:nvPr>
            <p:ph type="title" hasCustomPrompt="1"/>
          </p:nvPr>
        </p:nvSpPr>
        <p:spPr>
          <a:xfrm>
            <a:off x="1092361" y="777240"/>
            <a:ext cx="10007278" cy="1283843"/>
          </a:xfrm>
        </p:spPr>
        <p:txBody>
          <a:bodyPr anchor="b" anchorCtr="0">
            <a:noAutofit/>
          </a:bodyPr>
          <a:lstStyle>
            <a:lvl1pPr algn="ctr">
              <a:defRPr sz="3600"/>
            </a:lvl1pPr>
          </a:lstStyle>
          <a:p>
            <a:r>
              <a:rPr lang="en-US" dirty="0"/>
              <a:t>Click to add title</a:t>
            </a:r>
          </a:p>
        </p:txBody>
      </p:sp>
      <p:sp>
        <p:nvSpPr>
          <p:cNvPr id="3" name="Content Placeholder 2">
            <a:extLst>
              <a:ext uri="{FF2B5EF4-FFF2-40B4-BE49-F238E27FC236}">
                <a16:creationId xmlns:a16="http://schemas.microsoft.com/office/drawing/2014/main" id="{0C813049-5F46-053E-6279-8183259649A6}"/>
              </a:ext>
            </a:extLst>
          </p:cNvPr>
          <p:cNvSpPr>
            <a:spLocks noGrp="1"/>
          </p:cNvSpPr>
          <p:nvPr>
            <p:ph sz="half" idx="1" hasCustomPrompt="1"/>
          </p:nvPr>
        </p:nvSpPr>
        <p:spPr>
          <a:xfrm>
            <a:off x="1447029" y="2261313"/>
            <a:ext cx="3275746" cy="3653350"/>
          </a:xfrm>
        </p:spPr>
        <p:txBody>
          <a:bodyPr>
            <a:normAutofit/>
          </a:bodyPr>
          <a:lstStyle>
            <a:lvl1pPr marL="0" indent="0">
              <a:lnSpc>
                <a:spcPct val="100000"/>
              </a:lnSpc>
              <a:spcBef>
                <a:spcPts val="1000"/>
              </a:spcBef>
              <a:spcAft>
                <a:spcPts val="600"/>
              </a:spcAft>
              <a:buNone/>
              <a:defRPr sz="1800"/>
            </a:lvl1pPr>
            <a:lvl2pPr marL="228600" indent="0">
              <a:lnSpc>
                <a:spcPct val="100000"/>
              </a:lnSpc>
              <a:spcBef>
                <a:spcPts val="1000"/>
              </a:spcBef>
              <a:spcAft>
                <a:spcPts val="600"/>
              </a:spcAft>
              <a:buNone/>
              <a:defRPr sz="1800"/>
            </a:lvl2pPr>
            <a:lvl3pPr marL="914400" indent="0">
              <a:lnSpc>
                <a:spcPct val="100000"/>
              </a:lnSpc>
              <a:spcBef>
                <a:spcPts val="1000"/>
              </a:spcBef>
              <a:spcAft>
                <a:spcPts val="600"/>
              </a:spcAft>
              <a:buNone/>
              <a:defRPr sz="1800"/>
            </a:lvl3pPr>
            <a:lvl4pPr marL="1143000" indent="0">
              <a:lnSpc>
                <a:spcPct val="100000"/>
              </a:lnSpc>
              <a:spcBef>
                <a:spcPts val="1000"/>
              </a:spcBef>
              <a:spcAft>
                <a:spcPts val="600"/>
              </a:spcAft>
              <a:buNone/>
              <a:defRPr sz="1800"/>
            </a:lvl4pPr>
            <a:lvl5pPr marL="1600200" indent="0">
              <a:lnSpc>
                <a:spcPct val="100000"/>
              </a:lnSpc>
              <a:spcBef>
                <a:spcPts val="1000"/>
              </a:spcBef>
              <a:spcAft>
                <a:spcPts val="600"/>
              </a:spcAft>
              <a:buNone/>
              <a:defRPr sz="18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C6CFCEB5-4092-FD13-478E-51CD74FDB82E}"/>
              </a:ext>
            </a:extLst>
          </p:cNvPr>
          <p:cNvSpPr>
            <a:spLocks noGrp="1"/>
          </p:cNvSpPr>
          <p:nvPr>
            <p:ph type="dt" sz="half" idx="10"/>
          </p:nvPr>
        </p:nvSpPr>
        <p:spPr/>
        <p:txBody>
          <a:bodyPr/>
          <a:lstStyle/>
          <a:p>
            <a:fld id="{D6D8061D-18C3-4F4F-85EF-561633F58754}" type="datetimeFigureOut">
              <a:rPr lang="en-US" smtClean="0"/>
              <a:t>4/24/2024</a:t>
            </a:fld>
            <a:endParaRPr lang="en-US" dirty="0"/>
          </a:p>
        </p:txBody>
      </p:sp>
      <p:sp>
        <p:nvSpPr>
          <p:cNvPr id="6" name="Footer Placeholder 5">
            <a:extLst>
              <a:ext uri="{FF2B5EF4-FFF2-40B4-BE49-F238E27FC236}">
                <a16:creationId xmlns:a16="http://schemas.microsoft.com/office/drawing/2014/main" id="{5D077A4D-E7C0-912D-293F-D93F0CB5CA49}"/>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CA6AA9E1-334B-5F8F-8A92-67DD095F7838}"/>
              </a:ext>
            </a:extLst>
          </p:cNvPr>
          <p:cNvSpPr>
            <a:spLocks noGrp="1"/>
          </p:cNvSpPr>
          <p:nvPr>
            <p:ph type="sldNum" sz="quarter" idx="12"/>
          </p:nvPr>
        </p:nvSpPr>
        <p:spPr/>
        <p:txBody>
          <a:bodyPr/>
          <a:lstStyle/>
          <a:p>
            <a:fld id="{CBD12358-51D2-46B3-9BDE-DF29528B9454}" type="slidenum">
              <a:rPr lang="en-US" smtClean="0"/>
              <a:t>‹#›</a:t>
            </a:fld>
            <a:endParaRPr lang="en-US" dirty="0"/>
          </a:p>
        </p:txBody>
      </p:sp>
      <p:sp>
        <p:nvSpPr>
          <p:cNvPr id="10" name="Content Placeholder 2">
            <a:extLst>
              <a:ext uri="{FF2B5EF4-FFF2-40B4-BE49-F238E27FC236}">
                <a16:creationId xmlns:a16="http://schemas.microsoft.com/office/drawing/2014/main" id="{C2AA9CA0-D45C-FE27-D4E4-DD219364E4FB}"/>
              </a:ext>
            </a:extLst>
          </p:cNvPr>
          <p:cNvSpPr>
            <a:spLocks noGrp="1"/>
          </p:cNvSpPr>
          <p:nvPr>
            <p:ph sz="half" idx="13" hasCustomPrompt="1"/>
          </p:nvPr>
        </p:nvSpPr>
        <p:spPr>
          <a:xfrm>
            <a:off x="5150734" y="2261313"/>
            <a:ext cx="5594236" cy="3653350"/>
          </a:xfrm>
        </p:spPr>
        <p:txBody>
          <a:bodyPr>
            <a:normAutofit/>
          </a:bodyPr>
          <a:lstStyle>
            <a:lvl1pPr marL="0" indent="0">
              <a:spcBef>
                <a:spcPts val="600"/>
              </a:spcBef>
              <a:spcAft>
                <a:spcPts val="600"/>
              </a:spcAft>
              <a:buNone/>
              <a:defRPr sz="1800"/>
            </a:lvl1pPr>
            <a:lvl2pPr marL="228600">
              <a:spcBef>
                <a:spcPts val="600"/>
              </a:spcBef>
              <a:spcAft>
                <a:spcPts val="600"/>
              </a:spcAft>
              <a:defRPr sz="1800"/>
            </a:lvl2pPr>
            <a:lvl3pPr marL="685800">
              <a:spcBef>
                <a:spcPts val="600"/>
              </a:spcBef>
              <a:spcAft>
                <a:spcPts val="600"/>
              </a:spcAft>
              <a:defRPr sz="1800"/>
            </a:lvl3pPr>
            <a:lvl4pPr marL="1143000">
              <a:spcBef>
                <a:spcPts val="600"/>
              </a:spcBef>
              <a:spcAft>
                <a:spcPts val="600"/>
              </a:spcAft>
              <a:defRPr sz="1800"/>
            </a:lvl4pPr>
            <a:lvl5pPr marL="1600200">
              <a:spcBef>
                <a:spcPts val="600"/>
              </a:spcBef>
              <a:spcAft>
                <a:spcPts val="600"/>
              </a:spcAft>
              <a:defRPr sz="18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65785269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ntent + table">
    <p:spTree>
      <p:nvGrpSpPr>
        <p:cNvPr id="1" name=""/>
        <p:cNvGrpSpPr/>
        <p:nvPr/>
      </p:nvGrpSpPr>
      <p:grpSpPr>
        <a:xfrm>
          <a:off x="0" y="0"/>
          <a:ext cx="0" cy="0"/>
          <a:chOff x="0" y="0"/>
          <a:chExt cx="0" cy="0"/>
        </a:xfrm>
      </p:grpSpPr>
      <p:pic>
        <p:nvPicPr>
          <p:cNvPr id="4" name="Picture Placeholder 64">
            <a:extLst>
              <a:ext uri="{FF2B5EF4-FFF2-40B4-BE49-F238E27FC236}">
                <a16:creationId xmlns:a16="http://schemas.microsoft.com/office/drawing/2014/main" id="{7C62E1FE-8CAE-1FE1-6A91-DFE7F1D87083}"/>
              </a:ext>
              <a:ext uri="{C183D7F6-B498-43B3-948B-1728B52AA6E4}">
                <adec:decorative xmlns:adec="http://schemas.microsoft.com/office/drawing/2017/decorative" val="1"/>
              </a:ext>
            </a:extLst>
          </p:cNvPr>
          <p:cNvPicPr>
            <a:picLocks noChangeAspect="1"/>
          </p:cNvPicPr>
          <p:nvPr userDrawn="1"/>
        </p:nvPicPr>
        <p:blipFill rotWithShape="1">
          <a:blip r:embed="rId2">
            <a:alphaModFix amt="44000"/>
            <a:extLst>
              <a:ext uri="{28A0092B-C50C-407E-A947-70E740481C1C}">
                <a14:useLocalDpi xmlns:a14="http://schemas.microsoft.com/office/drawing/2010/main"/>
              </a:ext>
            </a:extLst>
          </a:blip>
          <a:srcRect/>
          <a:stretch/>
        </p:blipFill>
        <p:spPr>
          <a:xfrm rot="10800000">
            <a:off x="0" y="0"/>
            <a:ext cx="12188825" cy="6858000"/>
          </a:xfrm>
          <a:prstGeom prst="rect">
            <a:avLst/>
          </a:prstGeom>
          <a:solidFill>
            <a:schemeClr val="accent1"/>
          </a:solidFill>
        </p:spPr>
      </p:pic>
      <p:sp>
        <p:nvSpPr>
          <p:cNvPr id="2" name="Title 1">
            <a:extLst>
              <a:ext uri="{FF2B5EF4-FFF2-40B4-BE49-F238E27FC236}">
                <a16:creationId xmlns:a16="http://schemas.microsoft.com/office/drawing/2014/main" id="{0C40C44A-93E6-6C58-5E88-AFDC594EC27A}"/>
              </a:ext>
            </a:extLst>
          </p:cNvPr>
          <p:cNvSpPr>
            <a:spLocks noGrp="1"/>
          </p:cNvSpPr>
          <p:nvPr>
            <p:ph type="title" hasCustomPrompt="1"/>
          </p:nvPr>
        </p:nvSpPr>
        <p:spPr>
          <a:xfrm>
            <a:off x="838200" y="266219"/>
            <a:ext cx="10389243" cy="1424470"/>
          </a:xfrm>
        </p:spPr>
        <p:txBody>
          <a:bodyPr anchor="ctr" anchorCtr="0">
            <a:noAutofit/>
          </a:bodyPr>
          <a:lstStyle>
            <a:lvl1pPr>
              <a:defRPr sz="3600"/>
            </a:lvl1pPr>
          </a:lstStyle>
          <a:p>
            <a:r>
              <a:rPr lang="en-US" dirty="0"/>
              <a:t>Click to add title</a:t>
            </a:r>
          </a:p>
        </p:txBody>
      </p:sp>
      <p:sp>
        <p:nvSpPr>
          <p:cNvPr id="3" name="Content Placeholder 2">
            <a:extLst>
              <a:ext uri="{FF2B5EF4-FFF2-40B4-BE49-F238E27FC236}">
                <a16:creationId xmlns:a16="http://schemas.microsoft.com/office/drawing/2014/main" id="{0C813049-5F46-053E-6279-8183259649A6}"/>
              </a:ext>
            </a:extLst>
          </p:cNvPr>
          <p:cNvSpPr>
            <a:spLocks noGrp="1"/>
          </p:cNvSpPr>
          <p:nvPr>
            <p:ph sz="half" idx="1" hasCustomPrompt="1"/>
          </p:nvPr>
        </p:nvSpPr>
        <p:spPr>
          <a:xfrm>
            <a:off x="838200" y="1779325"/>
            <a:ext cx="3490732" cy="4297680"/>
          </a:xfrm>
        </p:spPr>
        <p:txBody>
          <a:bodyPr tIns="274320">
            <a:normAutofit/>
          </a:bodyPr>
          <a:lstStyle>
            <a:lvl1pPr marL="0" indent="0">
              <a:spcBef>
                <a:spcPts val="1000"/>
              </a:spcBef>
              <a:spcAft>
                <a:spcPts val="1000"/>
              </a:spcAft>
              <a:buNone/>
              <a:defRPr sz="1800"/>
            </a:lvl1pPr>
            <a:lvl2pPr marL="228600" indent="0">
              <a:spcBef>
                <a:spcPts val="1000"/>
              </a:spcBef>
              <a:spcAft>
                <a:spcPts val="1000"/>
              </a:spcAft>
              <a:buNone/>
              <a:defRPr sz="1800"/>
            </a:lvl2pPr>
            <a:lvl3pPr marL="685800" indent="0">
              <a:spcBef>
                <a:spcPts val="1000"/>
              </a:spcBef>
              <a:spcAft>
                <a:spcPts val="1000"/>
              </a:spcAft>
              <a:buNone/>
              <a:defRPr sz="1800"/>
            </a:lvl3pPr>
            <a:lvl4pPr marL="1143000" indent="0">
              <a:spcBef>
                <a:spcPts val="1000"/>
              </a:spcBef>
              <a:spcAft>
                <a:spcPts val="1000"/>
              </a:spcAft>
              <a:buNone/>
              <a:defRPr sz="1800"/>
            </a:lvl4pPr>
            <a:lvl5pPr marL="1600200" indent="0">
              <a:spcBef>
                <a:spcPts val="1000"/>
              </a:spcBef>
              <a:spcAft>
                <a:spcPts val="1000"/>
              </a:spcAft>
              <a:buNone/>
              <a:defRPr sz="18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able Placeholder 7">
            <a:extLst>
              <a:ext uri="{FF2B5EF4-FFF2-40B4-BE49-F238E27FC236}">
                <a16:creationId xmlns:a16="http://schemas.microsoft.com/office/drawing/2014/main" id="{423FEB60-8FB5-7F10-EDD7-8AB4B3139EF6}"/>
              </a:ext>
            </a:extLst>
          </p:cNvPr>
          <p:cNvSpPr>
            <a:spLocks noGrp="1"/>
          </p:cNvSpPr>
          <p:nvPr>
            <p:ph type="tbl" sz="quarter" idx="13"/>
          </p:nvPr>
        </p:nvSpPr>
        <p:spPr>
          <a:xfrm>
            <a:off x="4502552" y="1779325"/>
            <a:ext cx="6724891" cy="4297680"/>
          </a:xfrm>
        </p:spPr>
        <p:txBody>
          <a:bodyPr/>
          <a:lstStyle/>
          <a:p>
            <a:r>
              <a:rPr lang="en-US"/>
              <a:t>Click icon to add table</a:t>
            </a:r>
            <a:endParaRPr lang="en-US" dirty="0"/>
          </a:p>
        </p:txBody>
      </p:sp>
      <p:sp>
        <p:nvSpPr>
          <p:cNvPr id="5" name="Date Placeholder 4">
            <a:extLst>
              <a:ext uri="{FF2B5EF4-FFF2-40B4-BE49-F238E27FC236}">
                <a16:creationId xmlns:a16="http://schemas.microsoft.com/office/drawing/2014/main" id="{C6CFCEB5-4092-FD13-478E-51CD74FDB82E}"/>
              </a:ext>
            </a:extLst>
          </p:cNvPr>
          <p:cNvSpPr>
            <a:spLocks noGrp="1"/>
          </p:cNvSpPr>
          <p:nvPr>
            <p:ph type="dt" sz="half" idx="10"/>
          </p:nvPr>
        </p:nvSpPr>
        <p:spPr/>
        <p:txBody>
          <a:bodyPr/>
          <a:lstStyle/>
          <a:p>
            <a:fld id="{D6D8061D-18C3-4F4F-85EF-561633F58754}" type="datetimeFigureOut">
              <a:rPr lang="en-US" smtClean="0"/>
              <a:t>4/24/2024</a:t>
            </a:fld>
            <a:endParaRPr lang="en-US" dirty="0"/>
          </a:p>
        </p:txBody>
      </p:sp>
      <p:sp>
        <p:nvSpPr>
          <p:cNvPr id="6" name="Footer Placeholder 5">
            <a:extLst>
              <a:ext uri="{FF2B5EF4-FFF2-40B4-BE49-F238E27FC236}">
                <a16:creationId xmlns:a16="http://schemas.microsoft.com/office/drawing/2014/main" id="{5D077A4D-E7C0-912D-293F-D93F0CB5CA49}"/>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CA6AA9E1-334B-5F8F-8A92-67DD095F7838}"/>
              </a:ext>
            </a:extLst>
          </p:cNvPr>
          <p:cNvSpPr>
            <a:spLocks noGrp="1"/>
          </p:cNvSpPr>
          <p:nvPr>
            <p:ph type="sldNum" sz="quarter" idx="12"/>
          </p:nvPr>
        </p:nvSpPr>
        <p:spPr/>
        <p:txBody>
          <a:bodyPr/>
          <a:lstStyle/>
          <a:p>
            <a:fld id="{CBD12358-51D2-46B3-9BDE-DF29528B9454}" type="slidenum">
              <a:rPr lang="en-US" smtClean="0"/>
              <a:t>‹#›</a:t>
            </a:fld>
            <a:endParaRPr lang="en-US" dirty="0"/>
          </a:p>
        </p:txBody>
      </p:sp>
    </p:spTree>
    <p:extLst>
      <p:ext uri="{BB962C8B-B14F-4D97-AF65-F5344CB8AC3E}">
        <p14:creationId xmlns:p14="http://schemas.microsoft.com/office/powerpoint/2010/main" val="28081503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ntent 3">
    <p:spTree>
      <p:nvGrpSpPr>
        <p:cNvPr id="1" name=""/>
        <p:cNvGrpSpPr/>
        <p:nvPr/>
      </p:nvGrpSpPr>
      <p:grpSpPr>
        <a:xfrm>
          <a:off x="0" y="0"/>
          <a:ext cx="0" cy="0"/>
          <a:chOff x="0" y="0"/>
          <a:chExt cx="0" cy="0"/>
        </a:xfrm>
      </p:grpSpPr>
      <p:pic>
        <p:nvPicPr>
          <p:cNvPr id="7" name="Picture Placeholder 13">
            <a:extLst>
              <a:ext uri="{FF2B5EF4-FFF2-40B4-BE49-F238E27FC236}">
                <a16:creationId xmlns:a16="http://schemas.microsoft.com/office/drawing/2014/main" id="{A1BB4149-7987-3EF4-952D-2271B4DD8AB1}"/>
              </a:ext>
              <a:ext uri="{C183D7F6-B498-43B3-948B-1728B52AA6E4}">
                <adec:decorative xmlns:adec="http://schemas.microsoft.com/office/drawing/2017/decorative" val="1"/>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50000"/>
                    </a14:imgEffect>
                  </a14:imgLayer>
                </a14:imgProps>
              </a:ext>
              <a:ext uri="{28A0092B-C50C-407E-A947-70E740481C1C}">
                <a14:useLocalDpi xmlns:a14="http://schemas.microsoft.com/office/drawing/2010/main"/>
              </a:ext>
            </a:extLst>
          </a:blip>
          <a:srcRect/>
          <a:stretch/>
        </p:blipFill>
        <p:spPr>
          <a:xfrm>
            <a:off x="1524" y="0"/>
            <a:ext cx="12188952" cy="6858000"/>
          </a:xfrm>
          <a:prstGeom prst="rect">
            <a:avLst/>
          </a:prstGeom>
        </p:spPr>
      </p:pic>
      <p:sp>
        <p:nvSpPr>
          <p:cNvPr id="8" name="Rectangle 7">
            <a:extLst>
              <a:ext uri="{FF2B5EF4-FFF2-40B4-BE49-F238E27FC236}">
                <a16:creationId xmlns:a16="http://schemas.microsoft.com/office/drawing/2014/main" id="{07B335AD-7A4B-841B-52BC-8FF32D99D749}"/>
              </a:ext>
              <a:ext uri="{C183D7F6-B498-43B3-948B-1728B52AA6E4}">
                <adec:decorative xmlns:adec="http://schemas.microsoft.com/office/drawing/2017/decorative" val="1"/>
              </a:ext>
            </a:extLst>
          </p:cNvPr>
          <p:cNvSpPr/>
          <p:nvPr userDrawn="1"/>
        </p:nvSpPr>
        <p:spPr>
          <a:xfrm>
            <a:off x="3799368" y="0"/>
            <a:ext cx="4593265" cy="6858000"/>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F657BD59-35CC-9BB3-8621-6FA3356F81AA}"/>
              </a:ext>
            </a:extLst>
          </p:cNvPr>
          <p:cNvSpPr>
            <a:spLocks noGrp="1"/>
          </p:cNvSpPr>
          <p:nvPr>
            <p:ph type="title" hasCustomPrompt="1"/>
          </p:nvPr>
        </p:nvSpPr>
        <p:spPr>
          <a:xfrm>
            <a:off x="4143375" y="92597"/>
            <a:ext cx="3905250" cy="3032567"/>
          </a:xfrm>
        </p:spPr>
        <p:txBody>
          <a:bodyPr anchor="b">
            <a:noAutofit/>
          </a:bodyPr>
          <a:lstStyle>
            <a:lvl1pPr algn="ctr">
              <a:defRPr/>
            </a:lvl1pPr>
          </a:lstStyle>
          <a:p>
            <a:r>
              <a:rPr lang="en-US" dirty="0"/>
              <a:t>Click to add title</a:t>
            </a:r>
          </a:p>
        </p:txBody>
      </p:sp>
      <p:sp>
        <p:nvSpPr>
          <p:cNvPr id="10" name="Text Placeholder 9">
            <a:extLst>
              <a:ext uri="{FF2B5EF4-FFF2-40B4-BE49-F238E27FC236}">
                <a16:creationId xmlns:a16="http://schemas.microsoft.com/office/drawing/2014/main" id="{A13E19FD-68BB-0F8D-21CF-9E48B806073F}"/>
              </a:ext>
            </a:extLst>
          </p:cNvPr>
          <p:cNvSpPr>
            <a:spLocks noGrp="1"/>
          </p:cNvSpPr>
          <p:nvPr>
            <p:ph type="body" sz="quarter" idx="10" hasCustomPrompt="1"/>
          </p:nvPr>
        </p:nvSpPr>
        <p:spPr>
          <a:xfrm>
            <a:off x="4143375" y="4004321"/>
            <a:ext cx="3905250" cy="2743200"/>
          </a:xfrm>
        </p:spPr>
        <p:txBody>
          <a:bodyPr>
            <a:normAutofit/>
          </a:bodyPr>
          <a:lstStyle>
            <a:lvl1pPr marL="0" indent="0" algn="ctr">
              <a:buNone/>
              <a:defRPr sz="1800"/>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a:t>Click to add text</a:t>
            </a:r>
          </a:p>
        </p:txBody>
      </p:sp>
    </p:spTree>
    <p:extLst>
      <p:ext uri="{BB962C8B-B14F-4D97-AF65-F5344CB8AC3E}">
        <p14:creationId xmlns:p14="http://schemas.microsoft.com/office/powerpoint/2010/main" val="21629670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4211" y="2006600"/>
            <a:ext cx="8534401" cy="2281600"/>
          </a:xfrm>
        </p:spPr>
        <p:txBody>
          <a:bodyPr anchor="b">
            <a:normAutofit/>
          </a:bodyPr>
          <a:lstStyle>
            <a:lvl1pPr algn="l">
              <a:defRPr sz="3600" b="0" cap="all"/>
            </a:lvl1pPr>
          </a:lstStyle>
          <a:p>
            <a:r>
              <a:rPr lang="en-US"/>
              <a:t>Click to edit Master title style</a:t>
            </a:r>
            <a:endParaRPr lang="en-US" dirty="0"/>
          </a:p>
        </p:txBody>
      </p:sp>
      <p:sp>
        <p:nvSpPr>
          <p:cNvPr id="3" name="Text Placeholder 2"/>
          <p:cNvSpPr>
            <a:spLocks noGrp="1"/>
          </p:cNvSpPr>
          <p:nvPr>
            <p:ph type="body" idx="1"/>
          </p:nvPr>
        </p:nvSpPr>
        <p:spPr>
          <a:xfrm>
            <a:off x="684213" y="4495800"/>
            <a:ext cx="8534400" cy="1498600"/>
          </a:xfrm>
        </p:spPr>
        <p:txBody>
          <a:bodyPr anchor="t">
            <a:normAutofit/>
          </a:bodyPr>
          <a:lstStyle>
            <a:lvl1pPr marL="0" indent="0" algn="l">
              <a:buNone/>
              <a:defRPr sz="1800">
                <a:solidFill>
                  <a:schemeClr val="bg2">
                    <a:lumMod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6D8061D-18C3-4F4F-85EF-561633F58754}" type="datetimeFigureOut">
              <a:rPr lang="en-US" smtClean="0"/>
              <a:t>4/24/2024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BD12358-51D2-46B3-9BDE-DF29528B9454}" type="slidenum">
              <a:rPr lang="en-US" smtClean="0"/>
              <a:t>‹#›</a:t>
            </a:fld>
            <a:endParaRPr lang="en-US" dirty="0"/>
          </a:p>
        </p:txBody>
      </p:sp>
    </p:spTree>
    <p:extLst>
      <p:ext uri="{BB962C8B-B14F-4D97-AF65-F5344CB8AC3E}">
        <p14:creationId xmlns:p14="http://schemas.microsoft.com/office/powerpoint/2010/main" val="20928178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4211" y="685800"/>
            <a:ext cx="4937655" cy="361526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808133" y="685801"/>
            <a:ext cx="4934479" cy="3615266"/>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6D8061D-18C3-4F4F-85EF-561633F58754}" type="datetimeFigureOut">
              <a:rPr lang="en-US" smtClean="0"/>
              <a:t>4/24/2024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BD12358-51D2-46B3-9BDE-DF29528B9454}" type="slidenum">
              <a:rPr lang="en-US" smtClean="0"/>
              <a:t>‹#›</a:t>
            </a:fld>
            <a:endParaRPr lang="en-US" dirty="0"/>
          </a:p>
        </p:txBody>
      </p:sp>
    </p:spTree>
    <p:extLst>
      <p:ext uri="{BB962C8B-B14F-4D97-AF65-F5344CB8AC3E}">
        <p14:creationId xmlns:p14="http://schemas.microsoft.com/office/powerpoint/2010/main" val="40251451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972080" y="685800"/>
            <a:ext cx="4649787"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84211" y="1270529"/>
            <a:ext cx="4937655" cy="3030538"/>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079066" y="685800"/>
            <a:ext cx="4665134"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806545" y="1262062"/>
            <a:ext cx="4929188" cy="3030538"/>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6D8061D-18C3-4F4F-85EF-561633F58754}" type="datetimeFigureOut">
              <a:rPr lang="en-US" smtClean="0"/>
              <a:t>4/24/2024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CBD12358-51D2-46B3-9BDE-DF29528B9454}" type="slidenum">
              <a:rPr lang="en-US" smtClean="0"/>
              <a:t>‹#›</a:t>
            </a:fld>
            <a:endParaRPr lang="en-US" dirty="0"/>
          </a:p>
        </p:txBody>
      </p:sp>
    </p:spTree>
    <p:extLst>
      <p:ext uri="{BB962C8B-B14F-4D97-AF65-F5344CB8AC3E}">
        <p14:creationId xmlns:p14="http://schemas.microsoft.com/office/powerpoint/2010/main" val="1466901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8C39B41-D8B5-4052-B551-9B5525EAA8B6}" type="datetimeFigureOut">
              <a:rPr lang="en-US" smtClean="0"/>
              <a:t>4/24/2024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smtClean="0"/>
              <a:t>‹#›</a:t>
            </a:fld>
            <a:endParaRPr lang="en-US" dirty="0"/>
          </a:p>
        </p:txBody>
      </p:sp>
      <p:pic>
        <p:nvPicPr>
          <p:cNvPr id="6" name="Picture Placeholder 8">
            <a:extLst>
              <a:ext uri="{FF2B5EF4-FFF2-40B4-BE49-F238E27FC236}">
                <a16:creationId xmlns:a16="http://schemas.microsoft.com/office/drawing/2014/main" id="{E4BAD4CF-C6DC-8E85-142E-E0A49ABB92C1}"/>
              </a:ext>
              <a:ext uri="{C183D7F6-B498-43B3-948B-1728B52AA6E4}">
                <adec:decorative xmlns:adec="http://schemas.microsoft.com/office/drawing/2017/decorative" val="1"/>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1524" y="0"/>
            <a:ext cx="12188952" cy="6858000"/>
          </a:xfrm>
          <a:prstGeom prst="rect">
            <a:avLst/>
          </a:prstGeom>
        </p:spPr>
      </p:pic>
      <p:sp>
        <p:nvSpPr>
          <p:cNvPr id="7" name="Rectangle 6">
            <a:extLst>
              <a:ext uri="{FF2B5EF4-FFF2-40B4-BE49-F238E27FC236}">
                <a16:creationId xmlns:a16="http://schemas.microsoft.com/office/drawing/2014/main" id="{0AED8E9B-C520-9D5D-2DEB-A595E86D0815}"/>
              </a:ext>
              <a:ext uri="{C183D7F6-B498-43B3-948B-1728B52AA6E4}">
                <adec:decorative xmlns:adec="http://schemas.microsoft.com/office/drawing/2017/decorative" val="1"/>
              </a:ext>
            </a:extLst>
          </p:cNvPr>
          <p:cNvSpPr/>
          <p:nvPr userDrawn="1"/>
        </p:nvSpPr>
        <p:spPr>
          <a:xfrm>
            <a:off x="915924" y="777240"/>
            <a:ext cx="10360152" cy="5303520"/>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1515415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6D8061D-18C3-4F4F-85EF-561633F58754}" type="datetimeFigureOut">
              <a:rPr lang="en-US" smtClean="0"/>
              <a:t>4/24/2024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CBD12358-51D2-46B3-9BDE-DF29528B9454}" type="slidenum">
              <a:rPr lang="en-US" smtClean="0"/>
              <a:t>‹#›</a:t>
            </a:fld>
            <a:endParaRPr lang="en-US" dirty="0"/>
          </a:p>
        </p:txBody>
      </p:sp>
    </p:spTree>
    <p:extLst>
      <p:ext uri="{BB962C8B-B14F-4D97-AF65-F5344CB8AC3E}">
        <p14:creationId xmlns:p14="http://schemas.microsoft.com/office/powerpoint/2010/main" val="41720459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085012" y="685800"/>
            <a:ext cx="3657600" cy="1371600"/>
          </a:xfrm>
        </p:spPr>
        <p:txBody>
          <a:bodyPr anchor="b">
            <a:normAutofit/>
          </a:bodyPr>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684212" y="685800"/>
            <a:ext cx="5943601" cy="5308600"/>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085012" y="2209799"/>
            <a:ext cx="3657600" cy="2091267"/>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6D8061D-18C3-4F4F-85EF-561633F58754}" type="datetimeFigureOut">
              <a:rPr lang="en-US" smtClean="0"/>
              <a:t>4/24/2024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BD12358-51D2-46B3-9BDE-DF29528B9454}" type="slidenum">
              <a:rPr lang="en-US" smtClean="0"/>
              <a:t>‹#›</a:t>
            </a:fld>
            <a:endParaRPr lang="en-US" dirty="0"/>
          </a:p>
        </p:txBody>
      </p:sp>
    </p:spTree>
    <p:extLst>
      <p:ext uri="{BB962C8B-B14F-4D97-AF65-F5344CB8AC3E}">
        <p14:creationId xmlns:p14="http://schemas.microsoft.com/office/powerpoint/2010/main" val="29270714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2812" y="1447800"/>
            <a:ext cx="6019800" cy="1143000"/>
          </a:xfrm>
        </p:spPr>
        <p:txBody>
          <a:bodyPr anchor="b">
            <a:normAutofit/>
          </a:bodyPr>
          <a:lstStyle>
            <a:lvl1pPr algn="l">
              <a:defRPr sz="28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989012" y="914400"/>
            <a:ext cx="3280974" cy="45720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4722812" y="2777066"/>
            <a:ext cx="6021388" cy="2048933"/>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6D8061D-18C3-4F4F-85EF-561633F58754}" type="datetimeFigureOut">
              <a:rPr lang="en-US" smtClean="0"/>
              <a:t>4/24/2024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BD12358-51D2-46B3-9BDE-DF29528B9454}" type="slidenum">
              <a:rPr lang="en-US" smtClean="0"/>
              <a:t>‹#›</a:t>
            </a:fld>
            <a:endParaRPr lang="en-US" dirty="0"/>
          </a:p>
        </p:txBody>
      </p:sp>
    </p:spTree>
    <p:extLst>
      <p:ext uri="{BB962C8B-B14F-4D97-AF65-F5344CB8AC3E}">
        <p14:creationId xmlns:p14="http://schemas.microsoft.com/office/powerpoint/2010/main" val="15795393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7" name="Group 6"/>
          <p:cNvGrpSpPr/>
          <p:nvPr/>
        </p:nvGrpSpPr>
        <p:grpSpPr>
          <a:xfrm>
            <a:off x="9206969" y="2963333"/>
            <a:ext cx="2981858" cy="3208867"/>
            <a:chOff x="9206969" y="2963333"/>
            <a:chExt cx="2981858" cy="3208867"/>
          </a:xfrm>
        </p:grpSpPr>
        <p:cxnSp>
          <p:nvCxnSpPr>
            <p:cNvPr id="8" name="Straight Connector 7"/>
            <p:cNvCxnSpPr/>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684212" y="4487332"/>
            <a:ext cx="8534400" cy="15070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4212" y="685800"/>
            <a:ext cx="8534400" cy="3615267"/>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9904412" y="6172200"/>
            <a:ext cx="1600200" cy="365125"/>
          </a:xfrm>
          <a:prstGeom prst="rect">
            <a:avLst/>
          </a:prstGeom>
        </p:spPr>
        <p:txBody>
          <a:bodyPr vert="horz" lIns="91440" tIns="45720" rIns="91440" bIns="45720" rtlCol="0" anchor="t"/>
          <a:lstStyle>
            <a:lvl1pPr algn="r">
              <a:defRPr sz="1000" b="0" i="0">
                <a:solidFill>
                  <a:schemeClr val="bg2">
                    <a:lumMod val="50000"/>
                  </a:schemeClr>
                </a:solidFill>
                <a:effectLst/>
                <a:latin typeface="+mn-lt"/>
              </a:defRPr>
            </a:lvl1pPr>
          </a:lstStyle>
          <a:p>
            <a:fld id="{D6D8061D-18C3-4F4F-85EF-561633F58754}" type="datetimeFigureOut">
              <a:rPr lang="en-US" smtClean="0"/>
              <a:t>4/24/2024</a:t>
            </a:fld>
            <a:endParaRPr lang="en-US" dirty="0"/>
          </a:p>
        </p:txBody>
      </p:sp>
      <p:sp>
        <p:nvSpPr>
          <p:cNvPr id="5" name="Footer Placeholder 4"/>
          <p:cNvSpPr>
            <a:spLocks noGrp="1"/>
          </p:cNvSpPr>
          <p:nvPr>
            <p:ph type="ftr" sz="quarter" idx="3"/>
          </p:nvPr>
        </p:nvSpPr>
        <p:spPr>
          <a:xfrm>
            <a:off x="684212" y="6172200"/>
            <a:ext cx="7543800" cy="365125"/>
          </a:xfrm>
          <a:prstGeom prst="rect">
            <a:avLst/>
          </a:prstGeom>
        </p:spPr>
        <p:txBody>
          <a:bodyPr vert="horz" lIns="91440" tIns="45720" rIns="91440" bIns="45720" rtlCol="0" anchor="t"/>
          <a:lstStyle>
            <a:lvl1pPr algn="l">
              <a:defRPr sz="1000" b="0" i="0">
                <a:solidFill>
                  <a:schemeClr val="bg2">
                    <a:lumMod val="50000"/>
                  </a:schemeClr>
                </a:solidFill>
                <a:effectLst/>
                <a:latin typeface="+mn-lt"/>
              </a:defRPr>
            </a:lvl1pPr>
          </a:lstStyle>
          <a:p>
            <a:endParaRPr lang="en-US" dirty="0"/>
          </a:p>
        </p:txBody>
      </p:sp>
      <p:sp>
        <p:nvSpPr>
          <p:cNvPr id="6" name="Slide Number Placeholder 5"/>
          <p:cNvSpPr>
            <a:spLocks noGrp="1"/>
          </p:cNvSpPr>
          <p:nvPr>
            <p:ph type="sldNum" sz="quarter" idx="4"/>
          </p:nvPr>
        </p:nvSpPr>
        <p:spPr>
          <a:xfrm>
            <a:off x="10363200" y="5578475"/>
            <a:ext cx="1142245" cy="669925"/>
          </a:xfrm>
          <a:prstGeom prst="rect">
            <a:avLst/>
          </a:prstGeom>
        </p:spPr>
        <p:txBody>
          <a:bodyPr vert="horz" lIns="91440" tIns="45720" rIns="91440" bIns="45720" rtlCol="0" anchor="b"/>
          <a:lstStyle>
            <a:lvl1pPr algn="r">
              <a:defRPr sz="3200" b="0" i="0">
                <a:solidFill>
                  <a:schemeClr val="bg2">
                    <a:lumMod val="50000"/>
                  </a:schemeClr>
                </a:solidFill>
                <a:effectLst/>
                <a:latin typeface="+mn-lt"/>
              </a:defRPr>
            </a:lvl1pPr>
          </a:lstStyle>
          <a:p>
            <a:fld id="{CBD12358-51D2-46B3-9BDE-DF29528B9454}" type="slidenum">
              <a:rPr lang="en-US" smtClean="0"/>
              <a:t>‹#›</a:t>
            </a:fld>
            <a:endParaRPr lang="en-US" dirty="0"/>
          </a:p>
        </p:txBody>
      </p:sp>
    </p:spTree>
    <p:extLst>
      <p:ext uri="{BB962C8B-B14F-4D97-AF65-F5344CB8AC3E}">
        <p14:creationId xmlns:p14="http://schemas.microsoft.com/office/powerpoint/2010/main" val="3361086917"/>
      </p:ext>
    </p:extLst>
  </p:cSld>
  <p:clrMap bg1="dk1" tx1="lt1" bg2="dk2" tx2="lt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 id="2147483723" r:id="rId12"/>
    <p:sldLayoutId id="2147483724" r:id="rId13"/>
    <p:sldLayoutId id="2147483725" r:id="rId14"/>
    <p:sldLayoutId id="2147483726" r:id="rId15"/>
    <p:sldLayoutId id="2147483727" r:id="rId16"/>
    <p:sldLayoutId id="2147483728" r:id="rId17"/>
    <p:sldLayoutId id="2147483729" r:id="rId18"/>
    <p:sldLayoutId id="2147483730" r:id="rId19"/>
    <p:sldLayoutId id="2147483731" r:id="rId20"/>
    <p:sldLayoutId id="2147483732" r:id="rId21"/>
    <p:sldLayoutId id="2147483733" r:id="rId22"/>
    <p:sldLayoutId id="2147483734" r:id="rId23"/>
    <p:sldLayoutId id="2147483735" r:id="rId24"/>
    <p:sldLayoutId id="2147483654" r:id="rId25"/>
    <p:sldLayoutId id="2147483663" r:id="rId26"/>
    <p:sldLayoutId id="2147483666" r:id="rId27"/>
    <p:sldLayoutId id="2147483661" r:id="rId28"/>
  </p:sldLayoutIdLs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50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50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50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50000"/>
            </a:schemeClr>
          </a:solidFill>
          <a:effectLst/>
          <a:latin typeface="+mn-lt"/>
          <a:ea typeface="+mn-ea"/>
          <a:cs typeface="+mn-cs"/>
        </a:defRPr>
      </a:lvl4pPr>
      <a:lvl5pPr marL="21145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50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50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50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50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50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9.xml"/><Relationship Id="rId4" Type="http://schemas.openxmlformats.org/officeDocument/2006/relationships/image" Target="../media/image16.jpg"/></Relationships>
</file>

<file path=ppt/slides/_rels/slide12.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3.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slideLayout" Target="../slideLayouts/slideLayout2.xml"/><Relationship Id="rId1" Type="http://schemas.openxmlformats.org/officeDocument/2006/relationships/video" Target="https://www.youtube.com/embed/VcjzHMhBtf0?feature=oembed" TargetMode="External"/><Relationship Id="rId4" Type="http://schemas.openxmlformats.org/officeDocument/2006/relationships/image" Target="../media/image20.jpg"/></Relationships>
</file>

<file path=ppt/slides/_rels/slide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hyperlink" Target="https://safetyculture.com/topics/driver-training/" TargetMode="External"/><Relationship Id="rId1" Type="http://schemas.openxmlformats.org/officeDocument/2006/relationships/slideLayout" Target="../slideLayouts/slideLayout2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9.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357657977_748538480605638_1444642185106033725_n">
            <a:hlinkClick r:id="" action="ppaction://media"/>
            <a:extLst>
              <a:ext uri="{FF2B5EF4-FFF2-40B4-BE49-F238E27FC236}">
                <a16:creationId xmlns:a16="http://schemas.microsoft.com/office/drawing/2014/main" id="{287A6C28-80EE-157A-4775-23D6E5BCAC85}"/>
              </a:ext>
            </a:extLst>
          </p:cNvPr>
          <p:cNvPicPr>
            <a:picLocks noChangeAspect="1"/>
          </p:cNvPicPr>
          <p:nvPr>
            <a:videoFile r:link="rId2"/>
            <p:extLst>
              <p:ext uri="{DAA4B4D4-6D71-4841-9C94-3DE7FCFB9230}">
                <p14:media xmlns:p14="http://schemas.microsoft.com/office/powerpoint/2010/main" r:embed="rId1"/>
              </p:ext>
            </p:extLst>
          </p:nvPr>
        </p:nvPicPr>
        <p:blipFill>
          <a:blip r:embed="rId4">
            <a:lum bright="3000"/>
          </a:blip>
          <a:stretch>
            <a:fillRect/>
          </a:stretch>
        </p:blipFill>
        <p:spPr>
          <a:xfrm>
            <a:off x="4359186" y="994252"/>
            <a:ext cx="3901945" cy="4869495"/>
          </a:xfrm>
          <a:prstGeom prst="rect">
            <a:avLst/>
          </a:prstGeom>
          <a:ln w="63500" cap="sq">
            <a:solidFill>
              <a:srgbClr val="FFFFFF"/>
            </a:solidFill>
            <a:prstDash val="solid"/>
            <a:miter lim="800000"/>
          </a:ln>
          <a:effectLst/>
          <a:scene3d>
            <a:camera prst="orthographicFront"/>
            <a:lightRig rig="soft" dir="t"/>
          </a:scene3d>
          <a:sp3d contourW="6350">
            <a:contourClr>
              <a:srgbClr val="000000"/>
            </a:contourClr>
          </a:sp3d>
        </p:spPr>
      </p:pic>
    </p:spTree>
    <p:extLst>
      <p:ext uri="{BB962C8B-B14F-4D97-AF65-F5344CB8AC3E}">
        <p14:creationId xmlns:p14="http://schemas.microsoft.com/office/powerpoint/2010/main" val="2661125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361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B66226D-9D64-D8D1-B7D3-B1A559C09AE7}"/>
              </a:ext>
            </a:extLst>
          </p:cNvPr>
          <p:cNvSpPr>
            <a:spLocks noGrp="1"/>
          </p:cNvSpPr>
          <p:nvPr>
            <p:ph type="title"/>
          </p:nvPr>
        </p:nvSpPr>
        <p:spPr>
          <a:xfrm>
            <a:off x="1524000" y="1334814"/>
            <a:ext cx="8706416" cy="3899338"/>
          </a:xfrm>
        </p:spPr>
        <p:txBody>
          <a:bodyPr>
            <a:normAutofit/>
          </a:bodyPr>
          <a:lstStyle/>
          <a:p>
            <a:r>
              <a:rPr lang="en-US" sz="2800" b="0" i="0" dirty="0">
                <a:effectLst/>
                <a:latin typeface="Times New Roman" panose="02020603050405020304" pitchFamily="18" charset="0"/>
                <a:cs typeface="Times New Roman" panose="02020603050405020304" pitchFamily="18" charset="0"/>
              </a:rPr>
              <a:t>Professional truck drivers are the backbone of the transportation industry. They play a pivotal role in ensuring goods reach consumers efficiently and on time. However, the industry has been hand-to-hand struggle with a persistent challenge—The Shortage of Qualified Drivers</a:t>
            </a:r>
            <a:r>
              <a:rPr lang="en-US" sz="2800" b="0" i="0" dirty="0">
                <a:effectLst/>
                <a:latin typeface="Roboto" panose="02000000000000000000" pitchFamily="2" charset="0"/>
              </a:rPr>
              <a:t>. </a:t>
            </a:r>
            <a:endParaRPr lang="en-US" sz="2800" dirty="0"/>
          </a:p>
        </p:txBody>
      </p:sp>
    </p:spTree>
    <p:extLst>
      <p:ext uri="{BB962C8B-B14F-4D97-AF65-F5344CB8AC3E}">
        <p14:creationId xmlns:p14="http://schemas.microsoft.com/office/powerpoint/2010/main" val="30540256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C0F68B-CE8F-294E-9B78-DAC6BFCA669E}"/>
              </a:ext>
            </a:extLst>
          </p:cNvPr>
          <p:cNvSpPr>
            <a:spLocks noGrp="1"/>
          </p:cNvSpPr>
          <p:nvPr>
            <p:ph type="title"/>
          </p:nvPr>
        </p:nvSpPr>
        <p:spPr>
          <a:xfrm>
            <a:off x="1616597" y="867040"/>
            <a:ext cx="8958805" cy="1568158"/>
          </a:xfrm>
        </p:spPr>
        <p:txBody>
          <a:bodyPr/>
          <a:lstStyle/>
          <a:p>
            <a:r>
              <a:rPr lang="en-US" dirty="0">
                <a:latin typeface="Times New Roman" panose="02020603050405020304" pitchFamily="18" charset="0"/>
                <a:cs typeface="Times New Roman" panose="02020603050405020304" pitchFamily="18" charset="0"/>
              </a:rPr>
              <a:t>Training and Building the Professional Truck Driver Workforce</a:t>
            </a:r>
          </a:p>
        </p:txBody>
      </p:sp>
      <p:sp>
        <p:nvSpPr>
          <p:cNvPr id="3" name="Content Placeholder 2">
            <a:extLst>
              <a:ext uri="{FF2B5EF4-FFF2-40B4-BE49-F238E27FC236}">
                <a16:creationId xmlns:a16="http://schemas.microsoft.com/office/drawing/2014/main" id="{0471157A-7DED-5DF6-E843-822FB280CF4F}"/>
              </a:ext>
            </a:extLst>
          </p:cNvPr>
          <p:cNvSpPr>
            <a:spLocks noGrp="1"/>
          </p:cNvSpPr>
          <p:nvPr>
            <p:ph sz="half" idx="14"/>
          </p:nvPr>
        </p:nvSpPr>
        <p:spPr>
          <a:xfrm>
            <a:off x="1616598" y="1892409"/>
            <a:ext cx="8958804" cy="3541853"/>
          </a:xfrm>
        </p:spPr>
        <p:txBody>
          <a:bodyPr/>
          <a:lstStyle/>
          <a:p>
            <a:r>
              <a:rPr lang="en-US" sz="1200" b="1" i="0" dirty="0">
                <a:solidFill>
                  <a:srgbClr val="5E5E5E"/>
                </a:solidFill>
                <a:effectLst/>
                <a:highlight>
                  <a:srgbClr val="FFFFFF"/>
                </a:highlight>
                <a:latin typeface="Helvetica" panose="020B0604020202020204" pitchFamily="34" charset="0"/>
              </a:rPr>
              <a:t>Xcelente Trucking is creating a movement of training highly qualified drivers to meet the growing demand of the transportation industry.</a:t>
            </a:r>
          </a:p>
          <a:p>
            <a:r>
              <a:rPr lang="en-US" sz="1200" b="1" i="0" dirty="0">
                <a:solidFill>
                  <a:srgbClr val="5E5E5E"/>
                </a:solidFill>
                <a:effectLst/>
                <a:highlight>
                  <a:srgbClr val="FFFFFF"/>
                </a:highlight>
                <a:latin typeface="Helvetica" panose="020B0604020202020204" pitchFamily="34" charset="0"/>
              </a:rPr>
              <a:t>Our instructors are expert teachers with experience in trucking. We create a supportive learning atmosphere. </a:t>
            </a:r>
          </a:p>
          <a:p>
            <a:r>
              <a:rPr lang="en-US" sz="1200" b="1" i="0" dirty="0">
                <a:solidFill>
                  <a:srgbClr val="5E5E5E"/>
                </a:solidFill>
                <a:effectLst/>
                <a:highlight>
                  <a:srgbClr val="FFFFFF"/>
                </a:highlight>
                <a:latin typeface="Helvetica" panose="020B0604020202020204" pitchFamily="34" charset="0"/>
              </a:rPr>
              <a:t>We are a proven resource for new and growing trucking businesses and those wanting to excel in trucking.</a:t>
            </a:r>
          </a:p>
          <a:p>
            <a:r>
              <a:rPr lang="en-US" sz="1200" b="1" dirty="0">
                <a:solidFill>
                  <a:srgbClr val="5E5E5E"/>
                </a:solidFill>
                <a:highlight>
                  <a:srgbClr val="FFFFFF"/>
                </a:highlight>
                <a:latin typeface="Helvetica" panose="020B0604020202020204" pitchFamily="34" charset="0"/>
              </a:rPr>
              <a:t>Our business partnerships with  employers and other supportive agencies allow us to help change lives in our community</a:t>
            </a:r>
            <a:endParaRPr lang="en-US" sz="1200" b="1" i="0" dirty="0">
              <a:solidFill>
                <a:srgbClr val="5E5E5E"/>
              </a:solidFill>
              <a:effectLst/>
              <a:highlight>
                <a:srgbClr val="FFFFFF"/>
              </a:highlight>
              <a:latin typeface="Helvetica" panose="020B0604020202020204" pitchFamily="34" charset="0"/>
            </a:endParaRPr>
          </a:p>
          <a:p>
            <a:endParaRPr lang="en-US" dirty="0"/>
          </a:p>
        </p:txBody>
      </p:sp>
      <p:pic>
        <p:nvPicPr>
          <p:cNvPr id="5" name="Picture 4" descr="A group of logos with text">
            <a:extLst>
              <a:ext uri="{FF2B5EF4-FFF2-40B4-BE49-F238E27FC236}">
                <a16:creationId xmlns:a16="http://schemas.microsoft.com/office/drawing/2014/main" id="{EB23D447-6376-B6F7-A94A-25E42ECA840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18402" y="4427601"/>
            <a:ext cx="3691219" cy="1845610"/>
          </a:xfrm>
          <a:prstGeom prst="rect">
            <a:avLst/>
          </a:prstGeom>
        </p:spPr>
      </p:pic>
      <p:pic>
        <p:nvPicPr>
          <p:cNvPr id="7" name="Picture 6" descr="A black and white background with orange and black logos&#10;&#10;Description automatically generated">
            <a:extLst>
              <a:ext uri="{FF2B5EF4-FFF2-40B4-BE49-F238E27FC236}">
                <a16:creationId xmlns:a16="http://schemas.microsoft.com/office/drawing/2014/main" id="{03C6DC58-DF04-93D9-658A-9131F72D8E6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52851" y="4427601"/>
            <a:ext cx="2757151" cy="1434974"/>
          </a:xfrm>
          <a:prstGeom prst="rect">
            <a:avLst/>
          </a:prstGeom>
        </p:spPr>
      </p:pic>
      <p:pic>
        <p:nvPicPr>
          <p:cNvPr id="9" name="Picture 8" descr="A blue and white striped background with red and white text">
            <a:extLst>
              <a:ext uri="{FF2B5EF4-FFF2-40B4-BE49-F238E27FC236}">
                <a16:creationId xmlns:a16="http://schemas.microsoft.com/office/drawing/2014/main" id="{876670F1-1CB3-C159-251D-1B3994CBA0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09620" y="5109082"/>
            <a:ext cx="2700382" cy="1157959"/>
          </a:xfrm>
          <a:prstGeom prst="rect">
            <a:avLst/>
          </a:prstGeom>
        </p:spPr>
      </p:pic>
    </p:spTree>
    <p:extLst>
      <p:ext uri="{BB962C8B-B14F-4D97-AF65-F5344CB8AC3E}">
        <p14:creationId xmlns:p14="http://schemas.microsoft.com/office/powerpoint/2010/main" val="34950618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descr="We are Federal and State of Tennessee Registered Commercial Driver License Apprenticeship Program &#10;">
            <a:extLst>
              <a:ext uri="{FF2B5EF4-FFF2-40B4-BE49-F238E27FC236}">
                <a16:creationId xmlns:a16="http://schemas.microsoft.com/office/drawing/2014/main" id="{8C61CC16-17FE-0648-0F43-EAF814B695E7}"/>
              </a:ext>
            </a:extLst>
          </p:cNvPr>
          <p:cNvSpPr>
            <a:spLocks noGrp="1"/>
          </p:cNvSpPr>
          <p:nvPr>
            <p:ph type="ctrTitle"/>
          </p:nvPr>
        </p:nvSpPr>
        <p:spPr>
          <a:xfrm>
            <a:off x="6061275" y="2231597"/>
            <a:ext cx="4902472" cy="1837854"/>
          </a:xfrm>
        </p:spPr>
        <p:txBody>
          <a:bodyPr/>
          <a:lstStyle/>
          <a:p>
            <a:pPr algn="ctr"/>
            <a:r>
              <a:rPr lang="en-US" sz="4000" b="1" dirty="0">
                <a:solidFill>
                  <a:srgbClr val="050505"/>
                </a:solidFill>
                <a:highlight>
                  <a:srgbClr val="FFFFFF"/>
                </a:highlight>
                <a:latin typeface="Times New Roman" panose="02020603050405020304" pitchFamily="18" charset="0"/>
                <a:cs typeface="Times New Roman" panose="02020603050405020304" pitchFamily="18" charset="0"/>
              </a:rPr>
              <a:t>FMSCA </a:t>
            </a:r>
            <a:r>
              <a:rPr lang="en-US" sz="4000" b="1" i="0" dirty="0">
                <a:solidFill>
                  <a:srgbClr val="050505"/>
                </a:solidFill>
                <a:effectLst/>
                <a:highlight>
                  <a:srgbClr val="FFFFFF"/>
                </a:highlight>
                <a:latin typeface="Times New Roman" panose="02020603050405020304" pitchFamily="18" charset="0"/>
                <a:cs typeface="Times New Roman" panose="02020603050405020304" pitchFamily="18" charset="0"/>
              </a:rPr>
              <a:t>Safe Driver Apprenticeship Pilot Program.</a:t>
            </a:r>
            <a:br>
              <a:rPr lang="en-US" sz="4000" b="0" i="0" dirty="0">
                <a:solidFill>
                  <a:srgbClr val="050505"/>
                </a:solidFill>
                <a:effectLst/>
                <a:highlight>
                  <a:srgbClr val="FFFFFF"/>
                </a:highlight>
                <a:latin typeface="Segoe UI Historic" panose="020B0502040204020203" pitchFamily="34" charset="0"/>
              </a:rPr>
            </a:br>
            <a:endParaRPr lang="en-US" sz="4000" dirty="0"/>
          </a:p>
        </p:txBody>
      </p:sp>
      <p:sp>
        <p:nvSpPr>
          <p:cNvPr id="14" name="Subtitle 13" descr="We are Federal and State of Tennessee Registered Commercial Driver License Apprenticeship Program &#10;">
            <a:extLst>
              <a:ext uri="{FF2B5EF4-FFF2-40B4-BE49-F238E27FC236}">
                <a16:creationId xmlns:a16="http://schemas.microsoft.com/office/drawing/2014/main" id="{43EF6EE1-731F-12B6-CB93-FA4A14E509F7}"/>
              </a:ext>
            </a:extLst>
          </p:cNvPr>
          <p:cNvSpPr>
            <a:spLocks noGrp="1"/>
          </p:cNvSpPr>
          <p:nvPr>
            <p:ph type="subTitle" idx="1"/>
          </p:nvPr>
        </p:nvSpPr>
        <p:spPr>
          <a:xfrm>
            <a:off x="6221541" y="2842847"/>
            <a:ext cx="4902472" cy="2875791"/>
          </a:xfrm>
        </p:spPr>
        <p:txBody>
          <a:bodyPr/>
          <a:lstStyle/>
          <a:p>
            <a:r>
              <a:rPr lang="en-US" dirty="0"/>
              <a:t> </a:t>
            </a:r>
          </a:p>
        </p:txBody>
      </p:sp>
      <p:pic>
        <p:nvPicPr>
          <p:cNvPr id="7" name="Picture Placeholder 6" descr="A group of people holding luggage&#10;&#10;Description automatically generated">
            <a:extLst>
              <a:ext uri="{FF2B5EF4-FFF2-40B4-BE49-F238E27FC236}">
                <a16:creationId xmlns:a16="http://schemas.microsoft.com/office/drawing/2014/main" id="{6619904C-73FE-68E4-1144-5575FC331E53}"/>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18005" r="18005"/>
          <a:stretch>
            <a:fillRect/>
          </a:stretch>
        </p:blipFill>
        <p:spPr>
          <a:prstGeom prst="ellipse">
            <a:avLst/>
          </a:prstGeom>
          <a:ln>
            <a:noFill/>
          </a:ln>
          <a:effectLst>
            <a:softEdge rad="112500"/>
          </a:effectLst>
        </p:spPr>
      </p:pic>
      <p:sp>
        <p:nvSpPr>
          <p:cNvPr id="9" name="TextBox 8" descr="We are currently recruiting our next generations of professional truck drivers through our  Safer Driver Apprenticeship Program which is for youth ages 18- 20 years who currently holds a cdl license can train over the road with an approved FMSCA SDAP Training Provider. ">
            <a:extLst>
              <a:ext uri="{FF2B5EF4-FFF2-40B4-BE49-F238E27FC236}">
                <a16:creationId xmlns:a16="http://schemas.microsoft.com/office/drawing/2014/main" id="{BB1BBD85-D0B2-4E45-E346-3667AAB05DF5}"/>
              </a:ext>
            </a:extLst>
          </p:cNvPr>
          <p:cNvSpPr txBox="1"/>
          <p:nvPr/>
        </p:nvSpPr>
        <p:spPr>
          <a:xfrm>
            <a:off x="6096000" y="3920360"/>
            <a:ext cx="4611071" cy="1631216"/>
          </a:xfrm>
          <a:prstGeom prst="rect">
            <a:avLst/>
          </a:prstGeom>
          <a:noFill/>
        </p:spPr>
        <p:txBody>
          <a:bodyPr wrap="square">
            <a:spAutoFit/>
          </a:bodyPr>
          <a:lstStyle/>
          <a:p>
            <a:r>
              <a:rPr lang="en-US" sz="2000" dirty="0">
                <a:latin typeface="Times New Roman" panose="02020603050405020304" pitchFamily="18" charset="0"/>
                <a:cs typeface="Times New Roman" panose="02020603050405020304" pitchFamily="18" charset="0"/>
              </a:rPr>
              <a:t>SDAP Apprenticeship Program is for youth ages 18- 20 years who currently holds a CDL license can train over the road with an approved FMSCA SDAP Training Provider. </a:t>
            </a:r>
          </a:p>
        </p:txBody>
      </p:sp>
    </p:spTree>
    <p:extLst>
      <p:ext uri="{BB962C8B-B14F-4D97-AF65-F5344CB8AC3E}">
        <p14:creationId xmlns:p14="http://schemas.microsoft.com/office/powerpoint/2010/main" val="21919256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937B23-BF73-DB85-B1A3-252CD4241E8D}"/>
              </a:ext>
            </a:extLst>
          </p:cNvPr>
          <p:cNvSpPr>
            <a:spLocks noGrp="1"/>
          </p:cNvSpPr>
          <p:nvPr>
            <p:ph type="title"/>
          </p:nvPr>
        </p:nvSpPr>
        <p:spPr>
          <a:xfrm>
            <a:off x="838200" y="218629"/>
            <a:ext cx="10515600" cy="1503754"/>
          </a:xfrm>
        </p:spPr>
        <p:txBody>
          <a:bodyPr/>
          <a:lstStyle/>
          <a:p>
            <a:pPr algn="ctr"/>
            <a:r>
              <a:rPr lang="en-US" sz="3200" b="1" dirty="0">
                <a:latin typeface="Times New Roman" panose="02020603050405020304" pitchFamily="18" charset="0"/>
                <a:cs typeface="Times New Roman" panose="02020603050405020304" pitchFamily="18" charset="0"/>
              </a:rPr>
              <a:t>Our  1</a:t>
            </a:r>
            <a:r>
              <a:rPr lang="en-US" sz="3200" b="1" baseline="30000" dirty="0">
                <a:latin typeface="Times New Roman" panose="02020603050405020304" pitchFamily="18" charset="0"/>
                <a:cs typeface="Times New Roman" panose="02020603050405020304" pitchFamily="18" charset="0"/>
              </a:rPr>
              <a:t>st</a:t>
            </a:r>
            <a:r>
              <a:rPr lang="en-US" sz="3200" b="1" dirty="0">
                <a:latin typeface="Times New Roman" panose="02020603050405020304" pitchFamily="18" charset="0"/>
                <a:cs typeface="Times New Roman" panose="02020603050405020304" pitchFamily="18" charset="0"/>
              </a:rPr>
              <a:t>  Youth Driver who was recruited for the SDAP  Apprenticeship Program is now an Over The Road Truck Driver</a:t>
            </a:r>
          </a:p>
        </p:txBody>
      </p:sp>
      <p:pic>
        <p:nvPicPr>
          <p:cNvPr id="5" name="GATPUxnSLdgRgkYDAH6DMknTU6kYbmdjAAAF" descr="Xcelente Trucking &amp; Logistics 1st Youth CDL Truck Driver. He is an Over the Road Driver at the age of 21. Traveling across the country! Xcelente students will Xcelente💪🏾">
            <a:hlinkClick r:id="" action="ppaction://media"/>
            <a:extLst>
              <a:ext uri="{FF2B5EF4-FFF2-40B4-BE49-F238E27FC236}">
                <a16:creationId xmlns:a16="http://schemas.microsoft.com/office/drawing/2014/main" id="{D6A850C2-F42A-C1E9-481E-B40E29CC2ACE}"/>
              </a:ext>
              <a:ext uri="{C183D7F6-B498-43B3-948B-1728B52AA6E4}">
                <adec:decorative xmlns:adec="http://schemas.microsoft.com/office/drawing/2017/decorative" val="0"/>
              </a:ext>
            </a:extLst>
          </p:cNvPr>
          <p:cNvPicPr>
            <a:picLocks noGrp="1" noChangeAspect="1"/>
          </p:cNvPicPr>
          <p:nvPr>
            <p:ph type="tbl" sz="quarter" idx="13"/>
            <a:videoFile r:link="rId2"/>
            <p:extLst>
              <p:ext uri="{DAA4B4D4-6D71-4841-9C94-3DE7FCFB9230}">
                <p14:media xmlns:p14="http://schemas.microsoft.com/office/powerpoint/2010/main" r:embed="rId1"/>
              </p:ext>
            </p:extLst>
          </p:nvPr>
        </p:nvPicPr>
        <p:blipFill>
          <a:blip r:embed="rId4"/>
          <a:stretch>
            <a:fillRect/>
          </a:stretch>
        </p:blipFill>
        <p:spPr>
          <a:xfrm>
            <a:off x="4391573" y="1892637"/>
            <a:ext cx="3408854" cy="4610100"/>
          </a:xfrm>
          <a:prstGeom prst="rect">
            <a:avLst/>
          </a:prstGeom>
          <a:ln w="107950" cap="rnd">
            <a:solidFill>
              <a:srgbClr val="C8C6BD"/>
            </a:solidFill>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171450" prst="hardEdge"/>
            <a:extrusionClr>
              <a:srgbClr val="FFFFFF"/>
            </a:extrusionClr>
          </a:sp3d>
        </p:spPr>
      </p:pic>
    </p:spTree>
    <p:extLst>
      <p:ext uri="{BB962C8B-B14F-4D97-AF65-F5344CB8AC3E}">
        <p14:creationId xmlns:p14="http://schemas.microsoft.com/office/powerpoint/2010/main" val="175183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103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FC59F6-9B22-C211-4B4C-A2FD4B914C46}"/>
              </a:ext>
            </a:extLst>
          </p:cNvPr>
          <p:cNvSpPr>
            <a:spLocks noGrp="1"/>
          </p:cNvSpPr>
          <p:nvPr>
            <p:ph type="title"/>
          </p:nvPr>
        </p:nvSpPr>
        <p:spPr>
          <a:noFill/>
        </p:spPr>
        <p:txBody>
          <a:bodyPr anchor="b"/>
          <a:lstStyle/>
          <a:p>
            <a:pPr algn="ctr"/>
            <a:r>
              <a:rPr lang="en-US" b="1" dirty="0">
                <a:latin typeface="Times New Roman" panose="02020603050405020304" pitchFamily="18" charset="0"/>
                <a:cs typeface="Times New Roman" panose="02020603050405020304" pitchFamily="18" charset="0"/>
              </a:rPr>
              <a:t>Crash, Prevention, Reduction metrics</a:t>
            </a:r>
          </a:p>
        </p:txBody>
      </p:sp>
      <p:graphicFrame>
        <p:nvGraphicFramePr>
          <p:cNvPr id="15" name="Table Placeholder 3">
            <a:extLst>
              <a:ext uri="{FF2B5EF4-FFF2-40B4-BE49-F238E27FC236}">
                <a16:creationId xmlns:a16="http://schemas.microsoft.com/office/drawing/2014/main" id="{81012411-049E-B618-E9BE-800979D76AFD}"/>
              </a:ext>
            </a:extLst>
          </p:cNvPr>
          <p:cNvGraphicFramePr>
            <a:graphicFrameLocks noGrp="1"/>
          </p:cNvGraphicFramePr>
          <p:nvPr>
            <p:ph type="tbl" sz="quarter" idx="13"/>
            <p:extLst>
              <p:ext uri="{D42A27DB-BD31-4B8C-83A1-F6EECF244321}">
                <p14:modId xmlns:p14="http://schemas.microsoft.com/office/powerpoint/2010/main" val="1137843353"/>
              </p:ext>
            </p:extLst>
          </p:nvPr>
        </p:nvGraphicFramePr>
        <p:xfrm>
          <a:off x="838200" y="1899300"/>
          <a:ext cx="10515600" cy="3077639"/>
        </p:xfrm>
        <a:graphic>
          <a:graphicData uri="http://schemas.openxmlformats.org/drawingml/2006/table">
            <a:tbl>
              <a:tblPr firstRow="1" bandRow="1">
                <a:tableStyleId>{912C8C85-51F0-491E-9774-3900AFEF0FD7}</a:tableStyleId>
              </a:tblPr>
              <a:tblGrid>
                <a:gridCol w="2628900">
                  <a:extLst>
                    <a:ext uri="{9D8B030D-6E8A-4147-A177-3AD203B41FA5}">
                      <a16:colId xmlns:a16="http://schemas.microsoft.com/office/drawing/2014/main" val="2382218087"/>
                    </a:ext>
                  </a:extLst>
                </a:gridCol>
                <a:gridCol w="2628900">
                  <a:extLst>
                    <a:ext uri="{9D8B030D-6E8A-4147-A177-3AD203B41FA5}">
                      <a16:colId xmlns:a16="http://schemas.microsoft.com/office/drawing/2014/main" val="3953468724"/>
                    </a:ext>
                  </a:extLst>
                </a:gridCol>
                <a:gridCol w="2628900">
                  <a:extLst>
                    <a:ext uri="{9D8B030D-6E8A-4147-A177-3AD203B41FA5}">
                      <a16:colId xmlns:a16="http://schemas.microsoft.com/office/drawing/2014/main" val="4277526474"/>
                    </a:ext>
                  </a:extLst>
                </a:gridCol>
                <a:gridCol w="2628900">
                  <a:extLst>
                    <a:ext uri="{9D8B030D-6E8A-4147-A177-3AD203B41FA5}">
                      <a16:colId xmlns:a16="http://schemas.microsoft.com/office/drawing/2014/main" val="2438884888"/>
                    </a:ext>
                  </a:extLst>
                </a:gridCol>
              </a:tblGrid>
              <a:tr h="495139">
                <a:tc>
                  <a:txBody>
                    <a:bodyPr/>
                    <a:lstStyle/>
                    <a:p>
                      <a:pPr algn="ctr"/>
                      <a:r>
                        <a:rPr lang="en-US" b="0" dirty="0">
                          <a:latin typeface="+mn-lt"/>
                        </a:rPr>
                        <a:t>Impact factor</a:t>
                      </a:r>
                      <a:endParaRPr lang="en-US" b="0" i="0" dirty="0">
                        <a:latin typeface="+mn-lt"/>
                      </a:endParaRPr>
                    </a:p>
                  </a:txBody>
                  <a:tcPr anchor="ctr"/>
                </a:tc>
                <a:tc>
                  <a:txBody>
                    <a:bodyPr/>
                    <a:lstStyle/>
                    <a:p>
                      <a:pPr algn="ctr"/>
                      <a:r>
                        <a:rPr lang="en-US" b="0" dirty="0">
                          <a:latin typeface="+mn-lt"/>
                        </a:rPr>
                        <a:t>Measurement</a:t>
                      </a:r>
                      <a:endParaRPr lang="en-US" b="0" i="0" dirty="0">
                        <a:latin typeface="+mn-lt"/>
                      </a:endParaRPr>
                    </a:p>
                  </a:txBody>
                  <a:tcPr anchor="ctr"/>
                </a:tc>
                <a:tc>
                  <a:txBody>
                    <a:bodyPr/>
                    <a:lstStyle/>
                    <a:p>
                      <a:pPr algn="ctr"/>
                      <a:r>
                        <a:rPr lang="en-US" b="0" i="0" dirty="0">
                          <a:latin typeface="+mn-lt"/>
                        </a:rPr>
                        <a:t>CPR </a:t>
                      </a:r>
                    </a:p>
                  </a:txBody>
                  <a:tcPr anchor="ctr"/>
                </a:tc>
                <a:tc>
                  <a:txBody>
                    <a:bodyPr/>
                    <a:lstStyle/>
                    <a:p>
                      <a:pPr algn="ctr"/>
                      <a:r>
                        <a:rPr lang="en-US" b="0" dirty="0">
                          <a:latin typeface="+mn-lt"/>
                        </a:rPr>
                        <a:t>Achieved</a:t>
                      </a:r>
                      <a:endParaRPr lang="en-US" b="0" i="0" dirty="0">
                        <a:latin typeface="+mn-lt"/>
                      </a:endParaRPr>
                    </a:p>
                  </a:txBody>
                  <a:tcPr anchor="ctr"/>
                </a:tc>
                <a:extLst>
                  <a:ext uri="{0D108BD9-81ED-4DB2-BD59-A6C34878D82A}">
                    <a16:rowId xmlns:a16="http://schemas.microsoft.com/office/drawing/2014/main" val="2857107962"/>
                  </a:ext>
                </a:extLst>
              </a:tr>
              <a:tr h="485605">
                <a:tc>
                  <a:txBody>
                    <a:bodyPr/>
                    <a:lstStyle/>
                    <a:p>
                      <a:pPr algn="ctr"/>
                      <a:r>
                        <a:rPr lang="en-US" b="0" i="0" dirty="0">
                          <a:latin typeface="+mn-lt"/>
                        </a:rPr>
                        <a:t>CDL Graduate </a:t>
                      </a:r>
                    </a:p>
                  </a:txBody>
                  <a:tcPr anchor="ctr"/>
                </a:tc>
                <a:tc>
                  <a:txBody>
                    <a:bodyPr/>
                    <a:lstStyle/>
                    <a:p>
                      <a:pPr algn="ctr"/>
                      <a:r>
                        <a:rPr lang="en-US" b="0" dirty="0">
                          <a:latin typeface="+mn-lt"/>
                        </a:rPr>
                        <a:t>Percentage (100%)</a:t>
                      </a:r>
                      <a:endParaRPr lang="en-US" b="0" i="0" dirty="0">
                        <a:latin typeface="+mn-lt"/>
                      </a:endParaRPr>
                    </a:p>
                  </a:txBody>
                  <a:tcPr anchor="ctr"/>
                </a:tc>
                <a:tc>
                  <a:txBody>
                    <a:bodyPr/>
                    <a:lstStyle/>
                    <a:p>
                      <a:pPr algn="ctr"/>
                      <a:r>
                        <a:rPr lang="en-US" b="0" i="0" dirty="0">
                          <a:latin typeface="+mn-lt"/>
                        </a:rPr>
                        <a:t>0 </a:t>
                      </a:r>
                    </a:p>
                  </a:txBody>
                  <a:tcPr anchor="ctr"/>
                </a:tc>
                <a:tc>
                  <a:txBody>
                    <a:bodyPr/>
                    <a:lstStyle/>
                    <a:p>
                      <a:pPr algn="ctr"/>
                      <a:r>
                        <a:rPr lang="en-US" b="0" i="0" dirty="0">
                          <a:latin typeface="+mn-lt"/>
                        </a:rPr>
                        <a:t>100%</a:t>
                      </a:r>
                    </a:p>
                  </a:txBody>
                  <a:tcPr anchor="ctr"/>
                </a:tc>
                <a:extLst>
                  <a:ext uri="{0D108BD9-81ED-4DB2-BD59-A6C34878D82A}">
                    <a16:rowId xmlns:a16="http://schemas.microsoft.com/office/drawing/2014/main" val="1671386868"/>
                  </a:ext>
                </a:extLst>
              </a:tr>
              <a:tr h="485605">
                <a:tc>
                  <a:txBody>
                    <a:bodyPr/>
                    <a:lstStyle/>
                    <a:p>
                      <a:pPr algn="ctr"/>
                      <a:r>
                        <a:rPr lang="en-US" b="0" i="0" dirty="0">
                          <a:latin typeface="+mn-lt"/>
                        </a:rPr>
                        <a:t>Post-Graduation/ Follow-Up</a:t>
                      </a:r>
                    </a:p>
                  </a:txBody>
                  <a:tcPr anchor="ctr"/>
                </a:tc>
                <a:tc>
                  <a:txBody>
                    <a:bodyPr/>
                    <a:lstStyle/>
                    <a:p>
                      <a:pPr algn="ctr"/>
                      <a:r>
                        <a:rPr lang="en-US" b="0" i="0" dirty="0">
                          <a:latin typeface="+mn-lt"/>
                        </a:rPr>
                        <a:t>100% </a:t>
                      </a:r>
                    </a:p>
                  </a:txBody>
                  <a:tcPr anchor="ctr"/>
                </a:tc>
                <a:tc>
                  <a:txBody>
                    <a:bodyPr/>
                    <a:lstStyle/>
                    <a:p>
                      <a:pPr algn="ctr"/>
                      <a:r>
                        <a:rPr lang="en-US" b="0" i="0" dirty="0">
                          <a:latin typeface="+mn-lt"/>
                        </a:rPr>
                        <a:t>0</a:t>
                      </a:r>
                    </a:p>
                  </a:txBody>
                  <a:tcPr anchor="ctr"/>
                </a:tc>
                <a:tc>
                  <a:txBody>
                    <a:bodyPr/>
                    <a:lstStyle/>
                    <a:p>
                      <a:pPr algn="ctr"/>
                      <a:r>
                        <a:rPr lang="en-US" b="0" i="0" dirty="0">
                          <a:latin typeface="+mn-lt"/>
                        </a:rPr>
                        <a:t>100%</a:t>
                      </a:r>
                    </a:p>
                  </a:txBody>
                  <a:tcPr anchor="ctr"/>
                </a:tc>
                <a:extLst>
                  <a:ext uri="{0D108BD9-81ED-4DB2-BD59-A6C34878D82A}">
                    <a16:rowId xmlns:a16="http://schemas.microsoft.com/office/drawing/2014/main" val="380626418"/>
                  </a:ext>
                </a:extLst>
              </a:tr>
              <a:tr h="485605">
                <a:tc>
                  <a:txBody>
                    <a:bodyPr/>
                    <a:lstStyle/>
                    <a:p>
                      <a:pPr algn="ctr"/>
                      <a:endParaRPr lang="en-US" b="0" i="0" dirty="0">
                        <a:latin typeface="+mn-lt"/>
                      </a:endParaRPr>
                    </a:p>
                  </a:txBody>
                  <a:tcPr anchor="ctr"/>
                </a:tc>
                <a:tc>
                  <a:txBody>
                    <a:bodyPr/>
                    <a:lstStyle/>
                    <a:p>
                      <a:pPr algn="ctr"/>
                      <a:endParaRPr lang="en-US" b="0" i="0" dirty="0">
                        <a:latin typeface="+mn-lt"/>
                      </a:endParaRPr>
                    </a:p>
                  </a:txBody>
                  <a:tcPr anchor="ctr"/>
                </a:tc>
                <a:tc>
                  <a:txBody>
                    <a:bodyPr/>
                    <a:lstStyle/>
                    <a:p>
                      <a:pPr algn="ctr"/>
                      <a:endParaRPr lang="en-US" b="0" i="0" dirty="0">
                        <a:latin typeface="+mn-lt"/>
                      </a:endParaRPr>
                    </a:p>
                  </a:txBody>
                  <a:tcPr anchor="ctr"/>
                </a:tc>
                <a:tc>
                  <a:txBody>
                    <a:bodyPr/>
                    <a:lstStyle/>
                    <a:p>
                      <a:pPr algn="ctr"/>
                      <a:endParaRPr lang="en-US" b="0" i="0" dirty="0">
                        <a:latin typeface="+mn-lt"/>
                      </a:endParaRPr>
                    </a:p>
                  </a:txBody>
                  <a:tcPr anchor="ctr"/>
                </a:tc>
                <a:extLst>
                  <a:ext uri="{0D108BD9-81ED-4DB2-BD59-A6C34878D82A}">
                    <a16:rowId xmlns:a16="http://schemas.microsoft.com/office/drawing/2014/main" val="2132482967"/>
                  </a:ext>
                </a:extLst>
              </a:tr>
              <a:tr h="485605">
                <a:tc>
                  <a:txBody>
                    <a:bodyPr/>
                    <a:lstStyle/>
                    <a:p>
                      <a:pPr algn="ctr"/>
                      <a:endParaRPr lang="en-US" b="0" i="0" dirty="0">
                        <a:latin typeface="+mn-lt"/>
                      </a:endParaRPr>
                    </a:p>
                  </a:txBody>
                  <a:tcPr anchor="ctr"/>
                </a:tc>
                <a:tc>
                  <a:txBody>
                    <a:bodyPr/>
                    <a:lstStyle/>
                    <a:p>
                      <a:pPr algn="ctr"/>
                      <a:endParaRPr lang="en-US" b="0" i="0" dirty="0">
                        <a:latin typeface="+mn-lt"/>
                      </a:endParaRPr>
                    </a:p>
                  </a:txBody>
                  <a:tcPr anchor="ctr"/>
                </a:tc>
                <a:tc>
                  <a:txBody>
                    <a:bodyPr/>
                    <a:lstStyle/>
                    <a:p>
                      <a:pPr algn="ctr"/>
                      <a:endParaRPr lang="en-US" b="0" i="0" dirty="0">
                        <a:latin typeface="+mn-lt"/>
                      </a:endParaRPr>
                    </a:p>
                  </a:txBody>
                  <a:tcPr anchor="ctr"/>
                </a:tc>
                <a:tc>
                  <a:txBody>
                    <a:bodyPr/>
                    <a:lstStyle/>
                    <a:p>
                      <a:pPr algn="ctr"/>
                      <a:endParaRPr lang="en-US" b="0" i="0" dirty="0">
                        <a:latin typeface="+mn-lt"/>
                      </a:endParaRPr>
                    </a:p>
                  </a:txBody>
                  <a:tcPr anchor="ctr"/>
                </a:tc>
                <a:extLst>
                  <a:ext uri="{0D108BD9-81ED-4DB2-BD59-A6C34878D82A}">
                    <a16:rowId xmlns:a16="http://schemas.microsoft.com/office/drawing/2014/main" val="3936251906"/>
                  </a:ext>
                </a:extLst>
              </a:tr>
              <a:tr h="485605">
                <a:tc>
                  <a:txBody>
                    <a:bodyPr/>
                    <a:lstStyle/>
                    <a:p>
                      <a:pPr algn="ctr"/>
                      <a:endParaRPr lang="en-US" b="0" i="0" dirty="0">
                        <a:latin typeface="+mn-lt"/>
                      </a:endParaRPr>
                    </a:p>
                  </a:txBody>
                  <a:tcPr anchor="ctr"/>
                </a:tc>
                <a:tc>
                  <a:txBody>
                    <a:bodyPr/>
                    <a:lstStyle/>
                    <a:p>
                      <a:pPr algn="ctr"/>
                      <a:endParaRPr lang="en-US" b="0" i="0" dirty="0">
                        <a:latin typeface="+mn-lt"/>
                      </a:endParaRPr>
                    </a:p>
                  </a:txBody>
                  <a:tcPr anchor="ctr"/>
                </a:tc>
                <a:tc>
                  <a:txBody>
                    <a:bodyPr/>
                    <a:lstStyle/>
                    <a:p>
                      <a:pPr algn="ctr"/>
                      <a:endParaRPr lang="en-US" b="0" i="0" dirty="0">
                        <a:latin typeface="+mn-lt"/>
                      </a:endParaRPr>
                    </a:p>
                  </a:txBody>
                  <a:tcPr anchor="ctr"/>
                </a:tc>
                <a:tc>
                  <a:txBody>
                    <a:bodyPr/>
                    <a:lstStyle/>
                    <a:p>
                      <a:pPr algn="ctr"/>
                      <a:endParaRPr lang="en-US" b="0" i="0" dirty="0">
                        <a:latin typeface="+mn-lt"/>
                      </a:endParaRPr>
                    </a:p>
                  </a:txBody>
                  <a:tcPr anchor="ctr"/>
                </a:tc>
                <a:extLst>
                  <a:ext uri="{0D108BD9-81ED-4DB2-BD59-A6C34878D82A}">
                    <a16:rowId xmlns:a16="http://schemas.microsoft.com/office/drawing/2014/main" val="568537164"/>
                  </a:ext>
                </a:extLst>
              </a:tr>
            </a:tbl>
          </a:graphicData>
        </a:graphic>
      </p:graphicFrame>
    </p:spTree>
    <p:extLst>
      <p:ext uri="{BB962C8B-B14F-4D97-AF65-F5344CB8AC3E}">
        <p14:creationId xmlns:p14="http://schemas.microsoft.com/office/powerpoint/2010/main" val="36046306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4BB8C9-3DC5-81A8-6823-24E8BD5D20E4}"/>
              </a:ext>
            </a:extLst>
          </p:cNvPr>
          <p:cNvSpPr>
            <a:spLocks noGrp="1"/>
          </p:cNvSpPr>
          <p:nvPr>
            <p:ph type="title"/>
          </p:nvPr>
        </p:nvSpPr>
        <p:spPr>
          <a:xfrm>
            <a:off x="1944486" y="1187290"/>
            <a:ext cx="8049742" cy="716623"/>
          </a:xfrm>
        </p:spPr>
        <p:txBody>
          <a:bodyPr/>
          <a:lstStyle/>
          <a:p>
            <a:pPr algn="ctr"/>
            <a:r>
              <a:rPr lang="en-US" b="1" dirty="0">
                <a:latin typeface="Times New Roman" panose="02020603050405020304" pitchFamily="18" charset="0"/>
                <a:cs typeface="Times New Roman" panose="02020603050405020304" pitchFamily="18" charset="0"/>
              </a:rPr>
              <a:t>Resource &amp; Data</a:t>
            </a:r>
          </a:p>
        </p:txBody>
      </p:sp>
      <p:sp>
        <p:nvSpPr>
          <p:cNvPr id="3" name="Content Placeholder 2">
            <a:extLst>
              <a:ext uri="{FF2B5EF4-FFF2-40B4-BE49-F238E27FC236}">
                <a16:creationId xmlns:a16="http://schemas.microsoft.com/office/drawing/2014/main" id="{8B1EE541-0A32-A9ED-14E5-C95BDB070256}"/>
              </a:ext>
            </a:extLst>
          </p:cNvPr>
          <p:cNvSpPr>
            <a:spLocks noGrp="1"/>
          </p:cNvSpPr>
          <p:nvPr>
            <p:ph idx="1"/>
          </p:nvPr>
        </p:nvSpPr>
        <p:spPr>
          <a:xfrm>
            <a:off x="1267522" y="2113051"/>
            <a:ext cx="9656956" cy="2804638"/>
          </a:xfrm>
        </p:spPr>
        <p:txBody>
          <a:bodyPr>
            <a:normAutofit/>
          </a:bodyPr>
          <a:lstStyle/>
          <a:p>
            <a:r>
              <a:rPr lang="en-US" sz="2000" b="0" i="0" dirty="0">
                <a:solidFill>
                  <a:srgbClr val="333333"/>
                </a:solidFill>
                <a:effectLst/>
                <a:latin typeface="Times New Roman" panose="02020603050405020304" pitchFamily="18" charset="0"/>
                <a:cs typeface="Times New Roman" panose="02020603050405020304" pitchFamily="18" charset="0"/>
              </a:rPr>
              <a:t>Motor vehicle collisions are a major public safety issue in Tennessee. The Governor’s Traffic Safety Office</a:t>
            </a:r>
            <a:r>
              <a:rPr lang="en-US" sz="2000" b="1" dirty="0">
                <a:solidFill>
                  <a:srgbClr val="083F5E"/>
                </a:solidFill>
                <a:latin typeface="Times New Roman" panose="02020603050405020304" pitchFamily="18" charset="0"/>
                <a:cs typeface="Times New Roman" panose="02020603050405020304" pitchFamily="18" charset="0"/>
              </a:rPr>
              <a:t> </a:t>
            </a:r>
            <a:r>
              <a:rPr lang="en-US" sz="2000" b="0" i="0" dirty="0">
                <a:solidFill>
                  <a:srgbClr val="333333"/>
                </a:solidFill>
                <a:effectLst/>
                <a:latin typeface="Times New Roman" panose="02020603050405020304" pitchFamily="18" charset="0"/>
                <a:cs typeface="Times New Roman" panose="02020603050405020304" pitchFamily="18" charset="0"/>
              </a:rPr>
              <a:t>provides a high-quality map with information on the data and statistics related accidents across the state. The Tennessee Department of Transportation provides the latest updates in traffic safety and road information for the state. We provide our students with these resources during classroom training to assist them with planning fo</a:t>
            </a:r>
            <a:r>
              <a:rPr lang="en-US" sz="2000" dirty="0">
                <a:solidFill>
                  <a:srgbClr val="333333"/>
                </a:solidFill>
                <a:latin typeface="Times New Roman" panose="02020603050405020304" pitchFamily="18" charset="0"/>
                <a:cs typeface="Times New Roman" panose="02020603050405020304" pitchFamily="18" charset="0"/>
              </a:rPr>
              <a:t>r the road ahead. </a:t>
            </a:r>
            <a:endParaRPr lang="en-US"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5047307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030A76-B788-B363-104E-266B7C7F7208}"/>
              </a:ext>
            </a:extLst>
          </p:cNvPr>
          <p:cNvSpPr>
            <a:spLocks noGrp="1"/>
          </p:cNvSpPr>
          <p:nvPr>
            <p:ph type="title"/>
          </p:nvPr>
        </p:nvSpPr>
        <p:spPr>
          <a:noFill/>
        </p:spPr>
        <p:txBody>
          <a:bodyPr/>
          <a:lstStyle/>
          <a:p>
            <a:pPr algn="ctr"/>
            <a:r>
              <a:rPr lang="en-US" b="1" dirty="0">
                <a:latin typeface="Times New Roman" panose="02020603050405020304" pitchFamily="18" charset="0"/>
                <a:cs typeface="Times New Roman" panose="02020603050405020304" pitchFamily="18" charset="0"/>
              </a:rPr>
              <a:t>Final tips &amp; takeaways</a:t>
            </a:r>
          </a:p>
        </p:txBody>
      </p:sp>
      <p:sp>
        <p:nvSpPr>
          <p:cNvPr id="5" name="Table Placeholder 4">
            <a:extLst>
              <a:ext uri="{FF2B5EF4-FFF2-40B4-BE49-F238E27FC236}">
                <a16:creationId xmlns:a16="http://schemas.microsoft.com/office/drawing/2014/main" id="{CD17C05D-ADD5-A061-AC96-C8CFC9C4B0CC}"/>
              </a:ext>
            </a:extLst>
          </p:cNvPr>
          <p:cNvSpPr>
            <a:spLocks noGrp="1"/>
          </p:cNvSpPr>
          <p:nvPr>
            <p:ph type="tbl" sz="quarter" idx="13"/>
          </p:nvPr>
        </p:nvSpPr>
        <p:spPr/>
        <p:txBody>
          <a:bodyPr>
            <a:normAutofit fontScale="62500" lnSpcReduction="20000"/>
          </a:bodyPr>
          <a:lstStyle/>
          <a:p>
            <a:endParaRPr lang="en-US"/>
          </a:p>
        </p:txBody>
      </p:sp>
    </p:spTree>
    <p:extLst>
      <p:ext uri="{BB962C8B-B14F-4D97-AF65-F5344CB8AC3E}">
        <p14:creationId xmlns:p14="http://schemas.microsoft.com/office/powerpoint/2010/main" val="199424696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BAC361-0D7A-DC05-86B5-6DD77D322F5B}"/>
              </a:ext>
            </a:extLst>
          </p:cNvPr>
          <p:cNvSpPr>
            <a:spLocks noGrp="1"/>
          </p:cNvSpPr>
          <p:nvPr>
            <p:ph type="title"/>
          </p:nvPr>
        </p:nvSpPr>
        <p:spPr>
          <a:xfrm>
            <a:off x="4468489" y="360154"/>
            <a:ext cx="3592945" cy="769287"/>
          </a:xfrm>
          <a:noFill/>
        </p:spPr>
        <p:txBody>
          <a:bodyPr anchor="b"/>
          <a:lstStyle/>
          <a:p>
            <a:r>
              <a:rPr lang="en-US" dirty="0"/>
              <a:t>	</a:t>
            </a:r>
            <a:r>
              <a:rPr lang="en-US" dirty="0">
                <a:latin typeface="Times New Roman" panose="02020603050405020304" pitchFamily="18" charset="0"/>
                <a:cs typeface="Times New Roman" panose="02020603050405020304" pitchFamily="18" charset="0"/>
              </a:rPr>
              <a:t>Thank you</a:t>
            </a:r>
          </a:p>
        </p:txBody>
      </p:sp>
      <p:sp>
        <p:nvSpPr>
          <p:cNvPr id="3" name="Content Placeholder 2">
            <a:extLst>
              <a:ext uri="{FF2B5EF4-FFF2-40B4-BE49-F238E27FC236}">
                <a16:creationId xmlns:a16="http://schemas.microsoft.com/office/drawing/2014/main" id="{1BE98EFF-197D-3136-70B9-7BBD30A48931}"/>
              </a:ext>
            </a:extLst>
          </p:cNvPr>
          <p:cNvSpPr>
            <a:spLocks noGrp="1"/>
          </p:cNvSpPr>
          <p:nvPr>
            <p:ph idx="1"/>
          </p:nvPr>
        </p:nvSpPr>
        <p:spPr>
          <a:xfrm>
            <a:off x="5538958" y="1942224"/>
            <a:ext cx="6892777" cy="4915776"/>
          </a:xfrm>
          <a:noFill/>
        </p:spPr>
        <p:txBody>
          <a:bodyPr anchor="t">
            <a:normAutofit/>
          </a:bodyPr>
          <a:lstStyle/>
          <a:p>
            <a:pPr algn="ctr"/>
            <a:r>
              <a:rPr lang="en-US" sz="2000" dirty="0">
                <a:latin typeface="Times New Roman" panose="02020603050405020304" pitchFamily="18" charset="0"/>
                <a:cs typeface="Times New Roman" panose="02020603050405020304" pitchFamily="18" charset="0"/>
              </a:rPr>
              <a:t>Xcelente Trucking &amp; Logistics Training Center </a:t>
            </a:r>
          </a:p>
          <a:p>
            <a:pPr algn="ctr"/>
            <a:r>
              <a:rPr lang="en-US" sz="2000" dirty="0">
                <a:latin typeface="Times New Roman" panose="02020603050405020304" pitchFamily="18" charset="0"/>
                <a:cs typeface="Times New Roman" panose="02020603050405020304" pitchFamily="18" charset="0"/>
              </a:rPr>
              <a:t>1840 Pyramid Place </a:t>
            </a:r>
          </a:p>
          <a:p>
            <a:pPr algn="ctr"/>
            <a:r>
              <a:rPr lang="en-US" sz="2000" dirty="0">
                <a:latin typeface="Times New Roman" panose="02020603050405020304" pitchFamily="18" charset="0"/>
                <a:cs typeface="Times New Roman" panose="02020603050405020304" pitchFamily="18" charset="0"/>
              </a:rPr>
              <a:t>Memphis, Tennessee 38132</a:t>
            </a:r>
          </a:p>
          <a:p>
            <a:pPr algn="ctr"/>
            <a:r>
              <a:rPr lang="en-US" sz="2000" dirty="0">
                <a:latin typeface="Times New Roman" panose="02020603050405020304" pitchFamily="18" charset="0"/>
                <a:cs typeface="Times New Roman" panose="02020603050405020304" pitchFamily="18" charset="0"/>
              </a:rPr>
              <a:t>866-923-5368</a:t>
            </a:r>
          </a:p>
        </p:txBody>
      </p:sp>
      <p:pic>
        <p:nvPicPr>
          <p:cNvPr id="5" name="Online Media 4" descr="Journey - Don't Stop Believin' (Live 1981: Escape Tour - 2022 HD Remaster)">
            <a:hlinkClick r:id="" action="ppaction://media"/>
            <a:extLst>
              <a:ext uri="{FF2B5EF4-FFF2-40B4-BE49-F238E27FC236}">
                <a16:creationId xmlns:a16="http://schemas.microsoft.com/office/drawing/2014/main" id="{B9D1AE74-C9DE-AD81-A4F0-361FB35E7EFD}"/>
              </a:ext>
            </a:extLst>
          </p:cNvPr>
          <p:cNvPicPr>
            <a:picLocks noRot="1" noChangeAspect="1"/>
          </p:cNvPicPr>
          <p:nvPr>
            <a:videoFile r:link="rId1"/>
          </p:nvPr>
        </p:nvPicPr>
        <p:blipFill>
          <a:blip r:embed="rId3"/>
          <a:stretch>
            <a:fillRect/>
          </a:stretch>
        </p:blipFill>
        <p:spPr>
          <a:xfrm>
            <a:off x="11894812" y="111512"/>
            <a:ext cx="93853" cy="55756"/>
          </a:xfrm>
          <a:prstGeom prst="rect">
            <a:avLst/>
          </a:prstGeom>
        </p:spPr>
      </p:pic>
      <p:pic>
        <p:nvPicPr>
          <p:cNvPr id="8" name="Picture 7" descr="A group of people holding books&#10;&#10;Description automatically generated">
            <a:extLst>
              <a:ext uri="{FF2B5EF4-FFF2-40B4-BE49-F238E27FC236}">
                <a16:creationId xmlns:a16="http://schemas.microsoft.com/office/drawing/2014/main" id="{B45CAA40-4F33-E1E2-B559-59B406A4142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1272" y="1942224"/>
            <a:ext cx="5297686" cy="4267581"/>
          </a:xfrm>
          <a:prstGeom prst="ellipse">
            <a:avLst/>
          </a:prstGeom>
          <a:ln>
            <a:noFill/>
          </a:ln>
          <a:effectLst>
            <a:softEdge rad="112500"/>
          </a:effectLst>
        </p:spPr>
      </p:pic>
    </p:spTree>
    <p:extLst>
      <p:ext uri="{BB962C8B-B14F-4D97-AF65-F5344CB8AC3E}">
        <p14:creationId xmlns:p14="http://schemas.microsoft.com/office/powerpoint/2010/main" val="611567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0047101-8D42-6100-9CEA-AEC0FAEAB606}"/>
              </a:ext>
            </a:extLst>
          </p:cNvPr>
          <p:cNvSpPr>
            <a:spLocks noGrp="1"/>
          </p:cNvSpPr>
          <p:nvPr>
            <p:ph type="title"/>
          </p:nvPr>
        </p:nvSpPr>
        <p:spPr>
          <a:xfrm>
            <a:off x="1524000" y="869133"/>
            <a:ext cx="9144000" cy="1937129"/>
          </a:xfrm>
          <a:noFill/>
        </p:spPr>
        <p:txBody>
          <a:bodyPr>
            <a:noAutofit/>
          </a:bodyPr>
          <a:lstStyle/>
          <a:p>
            <a:r>
              <a:rPr lang="en-US" dirty="0">
                <a:latin typeface="Times New Roman" panose="02020603050405020304" pitchFamily="18" charset="0"/>
                <a:cs typeface="Times New Roman" panose="02020603050405020304" pitchFamily="18" charset="0"/>
              </a:rPr>
              <a:t>Training and Building Our Professional Truck Driving Workforce</a:t>
            </a:r>
          </a:p>
        </p:txBody>
      </p:sp>
      <p:pic>
        <p:nvPicPr>
          <p:cNvPr id="2" name="Picture 1">
            <a:extLst>
              <a:ext uri="{FF2B5EF4-FFF2-40B4-BE49-F238E27FC236}">
                <a16:creationId xmlns:a16="http://schemas.microsoft.com/office/drawing/2014/main" id="{14D6AB52-31F5-4732-AA60-7C5FF1D1E885}"/>
              </a:ext>
            </a:extLst>
          </p:cNvPr>
          <p:cNvPicPr>
            <a:picLocks noChangeAspect="1"/>
          </p:cNvPicPr>
          <p:nvPr/>
        </p:nvPicPr>
        <p:blipFill>
          <a:blip r:embed="rId2"/>
          <a:stretch>
            <a:fillRect/>
          </a:stretch>
        </p:blipFill>
        <p:spPr>
          <a:xfrm>
            <a:off x="5370786" y="2724808"/>
            <a:ext cx="5398294" cy="308474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20830284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C2181D-911C-1343-7267-E35AC86CCA0E}"/>
              </a:ext>
            </a:extLst>
          </p:cNvPr>
          <p:cNvSpPr>
            <a:spLocks noGrp="1"/>
          </p:cNvSpPr>
          <p:nvPr>
            <p:ph type="title"/>
          </p:nvPr>
        </p:nvSpPr>
        <p:spPr>
          <a:xfrm>
            <a:off x="2758208" y="468833"/>
            <a:ext cx="6675581" cy="1412519"/>
          </a:xfrm>
          <a:noFill/>
        </p:spPr>
        <p:txBody>
          <a:bodyPr anchor="t">
            <a:noAutofit/>
          </a:bodyPr>
          <a:lstStyle/>
          <a:p>
            <a:r>
              <a:rPr lang="en-US" b="1" dirty="0">
                <a:latin typeface="Aptos Black" panose="020B0004020202020204" pitchFamily="34" charset="0"/>
              </a:rPr>
              <a:t>Xcelente Trucking &amp; Logistics Training Center </a:t>
            </a:r>
          </a:p>
        </p:txBody>
      </p:sp>
      <p:sp>
        <p:nvSpPr>
          <p:cNvPr id="3" name="Content Placeholder 2">
            <a:extLst>
              <a:ext uri="{FF2B5EF4-FFF2-40B4-BE49-F238E27FC236}">
                <a16:creationId xmlns:a16="http://schemas.microsoft.com/office/drawing/2014/main" id="{9BEA8735-F1DC-1DE6-0A38-429B2F660F8A}"/>
              </a:ext>
            </a:extLst>
          </p:cNvPr>
          <p:cNvSpPr>
            <a:spLocks noGrp="1"/>
          </p:cNvSpPr>
          <p:nvPr>
            <p:ph idx="1"/>
          </p:nvPr>
        </p:nvSpPr>
        <p:spPr>
          <a:xfrm>
            <a:off x="2436590" y="2149367"/>
            <a:ext cx="7318815" cy="2827282"/>
          </a:xfrm>
          <a:noFill/>
        </p:spPr>
        <p:txBody>
          <a:bodyPr anchor="t">
            <a:noAutofit/>
          </a:bodyPr>
          <a:lstStyle/>
          <a:p>
            <a:pPr algn="ctr"/>
            <a:r>
              <a:rPr lang="en-US" sz="1600" b="1" dirty="0">
                <a:latin typeface="Times New Roman" panose="02020603050405020304" pitchFamily="18" charset="0"/>
                <a:cs typeface="Times New Roman" panose="02020603050405020304" pitchFamily="18" charset="0"/>
              </a:rPr>
              <a:t>We are Federal and State of Tennessee Registered Commercial Driver License Apprenticeship Program </a:t>
            </a:r>
          </a:p>
          <a:p>
            <a:r>
              <a:rPr lang="en-US" sz="1600" b="1" i="0" dirty="0">
                <a:solidFill>
                  <a:srgbClr val="111111"/>
                </a:solidFill>
                <a:effectLst/>
                <a:highlight>
                  <a:srgbClr val="FFFFFF"/>
                </a:highlight>
                <a:latin typeface="Times New Roman" panose="02020603050405020304" pitchFamily="18" charset="0"/>
                <a:cs typeface="Times New Roman" panose="02020603050405020304" pitchFamily="18" charset="0"/>
              </a:rPr>
              <a:t>CDL training</a:t>
            </a:r>
            <a:r>
              <a:rPr lang="en-US" sz="1600" b="0" i="0" dirty="0">
                <a:solidFill>
                  <a:srgbClr val="111111"/>
                </a:solidFill>
                <a:effectLst/>
                <a:highlight>
                  <a:srgbClr val="FFFFFF"/>
                </a:highlight>
                <a:latin typeface="Times New Roman" panose="02020603050405020304" pitchFamily="18" charset="0"/>
                <a:cs typeface="Times New Roman" panose="02020603050405020304" pitchFamily="18" charset="0"/>
              </a:rPr>
              <a:t> stands for </a:t>
            </a:r>
            <a:r>
              <a:rPr lang="en-US" sz="1600" b="1" i="0" dirty="0">
                <a:solidFill>
                  <a:srgbClr val="111111"/>
                </a:solidFill>
                <a:effectLst/>
                <a:highlight>
                  <a:srgbClr val="FFFFFF"/>
                </a:highlight>
                <a:latin typeface="Times New Roman" panose="02020603050405020304" pitchFamily="18" charset="0"/>
                <a:cs typeface="Times New Roman" panose="02020603050405020304" pitchFamily="18" charset="0"/>
              </a:rPr>
              <a:t>Commercial Driver’s License training</a:t>
            </a:r>
            <a:r>
              <a:rPr lang="en-US" sz="1600" b="0" i="0" dirty="0">
                <a:solidFill>
                  <a:srgbClr val="111111"/>
                </a:solidFill>
                <a:effectLst/>
                <a:highlight>
                  <a:srgbClr val="FFFFFF"/>
                </a:highlight>
                <a:latin typeface="Times New Roman" panose="02020603050405020304" pitchFamily="18" charset="0"/>
                <a:cs typeface="Times New Roman" panose="02020603050405020304" pitchFamily="18" charset="0"/>
              </a:rPr>
              <a:t>. It’s a specialized program designed to prepare individuals for obtaining their CDL license, which is necessary for driving commercial trucks.</a:t>
            </a:r>
            <a:endParaRPr lang="en-US" sz="1600" dirty="0">
              <a:latin typeface="Times New Roman" panose="02020603050405020304" pitchFamily="18" charset="0"/>
              <a:cs typeface="Times New Roman" panose="02020603050405020304" pitchFamily="18" charset="0"/>
            </a:endParaRPr>
          </a:p>
          <a:p>
            <a:pPr algn="ctr"/>
            <a:r>
              <a:rPr lang="en-US" sz="1600" b="1" i="0" dirty="0">
                <a:solidFill>
                  <a:srgbClr val="5E5E5E"/>
                </a:solidFill>
                <a:effectLst/>
                <a:highlight>
                  <a:srgbClr val="FFFFFF"/>
                </a:highlight>
                <a:latin typeface="Times New Roman" panose="02020603050405020304" pitchFamily="18" charset="0"/>
                <a:cs typeface="Times New Roman" panose="02020603050405020304" pitchFamily="18" charset="0"/>
              </a:rPr>
              <a:t>XCELENTE students will  always EXCEL!</a:t>
            </a:r>
            <a:endParaRPr lang="en-US" sz="1600" b="0" i="0" dirty="0">
              <a:solidFill>
                <a:srgbClr val="5E5E5E"/>
              </a:solidFill>
              <a:effectLst/>
              <a:highlight>
                <a:srgbClr val="FFFFFF"/>
              </a:highlight>
              <a:latin typeface="Times New Roman" panose="02020603050405020304" pitchFamily="18" charset="0"/>
              <a:cs typeface="Times New Roman" panose="02020603050405020304" pitchFamily="18" charset="0"/>
            </a:endParaRPr>
          </a:p>
          <a:p>
            <a:br>
              <a:rPr lang="en-US" sz="1600" dirty="0">
                <a:latin typeface="Times New Roman" panose="02020603050405020304" pitchFamily="18" charset="0"/>
                <a:cs typeface="Times New Roman" panose="02020603050405020304" pitchFamily="18" charset="0"/>
              </a:rPr>
            </a:br>
            <a:endParaRPr lang="en-US" sz="1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708176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4ABE40-AA00-F366-A36A-B3F1AADBF025}"/>
              </a:ext>
            </a:extLst>
          </p:cNvPr>
          <p:cNvSpPr>
            <a:spLocks noGrp="1"/>
          </p:cNvSpPr>
          <p:nvPr>
            <p:ph type="ctrTitle"/>
          </p:nvPr>
        </p:nvSpPr>
        <p:spPr>
          <a:xfrm>
            <a:off x="5970955" y="1020417"/>
            <a:ext cx="4805740" cy="3832937"/>
          </a:xfrm>
          <a:noFill/>
        </p:spPr>
        <p:txBody>
          <a:bodyPr>
            <a:noAutofit/>
          </a:bodyPr>
          <a:lstStyle/>
          <a:p>
            <a:endParaRPr lang="en-US" sz="3400" dirty="0">
              <a:latin typeface="Times New Roman" panose="02020603050405020304" pitchFamily="18" charset="0"/>
              <a:cs typeface="Times New Roman" panose="02020603050405020304" pitchFamily="18" charset="0"/>
            </a:endParaRPr>
          </a:p>
        </p:txBody>
      </p:sp>
      <p:sp>
        <p:nvSpPr>
          <p:cNvPr id="4" name="Subtitle 3">
            <a:extLst>
              <a:ext uri="{FF2B5EF4-FFF2-40B4-BE49-F238E27FC236}">
                <a16:creationId xmlns:a16="http://schemas.microsoft.com/office/drawing/2014/main" id="{6D0AD810-E2A0-2DAF-AE09-B54662EE2827}"/>
              </a:ext>
            </a:extLst>
          </p:cNvPr>
          <p:cNvSpPr>
            <a:spLocks noGrp="1"/>
          </p:cNvSpPr>
          <p:nvPr>
            <p:ph type="subTitle" idx="1"/>
          </p:nvPr>
        </p:nvSpPr>
        <p:spPr>
          <a:xfrm>
            <a:off x="5910471" y="1020417"/>
            <a:ext cx="4862632" cy="4546707"/>
          </a:xfrm>
        </p:spPr>
        <p:txBody>
          <a:bodyPr/>
          <a:lstStyle/>
          <a:p>
            <a:pPr algn="ctr" rtl="0"/>
            <a:r>
              <a:rPr lang="en-US" sz="1800" b="1" i="0" dirty="0">
                <a:solidFill>
                  <a:schemeClr val="tx1"/>
                </a:solidFill>
                <a:effectLst/>
                <a:latin typeface="Times New Roman" panose="02020603050405020304" pitchFamily="18" charset="0"/>
                <a:cs typeface="Times New Roman" panose="02020603050405020304" pitchFamily="18" charset="0"/>
              </a:rPr>
              <a:t>How are commercial trucking crashes different than other types of motor-vehicle accidents?</a:t>
            </a:r>
          </a:p>
          <a:p>
            <a:pPr algn="l" rtl="0"/>
            <a:r>
              <a:rPr lang="en-US" sz="1800" b="0" i="0" dirty="0">
                <a:solidFill>
                  <a:schemeClr val="tx1"/>
                </a:solidFill>
                <a:effectLst/>
                <a:latin typeface="Times New Roman" panose="02020603050405020304" pitchFamily="18" charset="0"/>
                <a:cs typeface="Times New Roman" panose="02020603050405020304" pitchFamily="18" charset="0"/>
              </a:rPr>
              <a:t>When a crash with a commercial truck ends in property damage, injuries, or even death, the resulting insurance claim is typically more complicated, with more people, companies, insurance adjusters, and government agencies involved. The owner of the truck, the driver, the insurer, and all regulatory and licensing agencies play a part in the personal injury or wrongful death claim that will provide financial compensation for anyone injured or killed due to the negligent actions of a commercial truck driver or company</a:t>
            </a:r>
          </a:p>
        </p:txBody>
      </p:sp>
      <p:pic>
        <p:nvPicPr>
          <p:cNvPr id="13" name="Picture Placeholder 16" descr="A person and person looking at a tablet">
            <a:extLst>
              <a:ext uri="{FF2B5EF4-FFF2-40B4-BE49-F238E27FC236}">
                <a16:creationId xmlns:a16="http://schemas.microsoft.com/office/drawing/2014/main" id="{A565C7D0-ABAE-E6B6-B2C8-8EC5A7E28B3B}"/>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8" r="8"/>
          <a:stretch/>
        </p:blipFill>
        <p:spPr>
          <a:prstGeom prst="rect">
            <a:avLst/>
          </a:prstGeom>
          <a:ln>
            <a:noFill/>
          </a:ln>
          <a:effectLst>
            <a:softEdge rad="112500"/>
          </a:effectLst>
        </p:spPr>
      </p:pic>
    </p:spTree>
    <p:extLst>
      <p:ext uri="{BB962C8B-B14F-4D97-AF65-F5344CB8AC3E}">
        <p14:creationId xmlns:p14="http://schemas.microsoft.com/office/powerpoint/2010/main" val="10080375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35F5E3-2B1C-7C0A-8581-67A9052D13AA}"/>
              </a:ext>
            </a:extLst>
          </p:cNvPr>
          <p:cNvSpPr>
            <a:spLocks noGrp="1"/>
          </p:cNvSpPr>
          <p:nvPr>
            <p:ph type="title"/>
          </p:nvPr>
        </p:nvSpPr>
        <p:spPr>
          <a:xfrm>
            <a:off x="3308030" y="1058862"/>
            <a:ext cx="5575939" cy="1077230"/>
          </a:xfrm>
          <a:noFill/>
        </p:spPr>
        <p:txBody>
          <a:bodyPr/>
          <a:lstStyle/>
          <a:p>
            <a:r>
              <a:rPr lang="en-US" sz="1800" b="1" i="0" dirty="0">
                <a:effectLst/>
                <a:latin typeface="Times New Roman" panose="02020603050405020304" pitchFamily="18" charset="0"/>
                <a:cs typeface="Times New Roman" panose="02020603050405020304" pitchFamily="18" charset="0"/>
              </a:rPr>
              <a:t>Memphis commercial truck accidents are a safety and legal issue for residents and visitors</a:t>
            </a:r>
            <a:br>
              <a:rPr lang="en-US" sz="1600" b="1" i="0" dirty="0">
                <a:effectLst/>
                <a:latin typeface="Times New Roman" panose="02020603050405020304" pitchFamily="18" charset="0"/>
                <a:cs typeface="Times New Roman" panose="02020603050405020304" pitchFamily="18" charset="0"/>
              </a:rPr>
            </a:br>
            <a:endParaRPr lang="en-US" sz="1600" dirty="0"/>
          </a:p>
        </p:txBody>
      </p:sp>
      <p:sp>
        <p:nvSpPr>
          <p:cNvPr id="3" name="Content Placeholder 2">
            <a:extLst>
              <a:ext uri="{FF2B5EF4-FFF2-40B4-BE49-F238E27FC236}">
                <a16:creationId xmlns:a16="http://schemas.microsoft.com/office/drawing/2014/main" id="{A6A33159-D030-2F82-A142-F75940728319}"/>
              </a:ext>
            </a:extLst>
          </p:cNvPr>
          <p:cNvSpPr>
            <a:spLocks noGrp="1"/>
          </p:cNvSpPr>
          <p:nvPr>
            <p:ph sz="half" idx="14"/>
          </p:nvPr>
        </p:nvSpPr>
        <p:spPr>
          <a:xfrm>
            <a:off x="2618938" y="2569659"/>
            <a:ext cx="6954122" cy="3541713"/>
          </a:xfrm>
          <a:noFill/>
        </p:spPr>
        <p:txBody>
          <a:bodyPr vert="horz" lIns="91440" tIns="45720" rIns="91440" bIns="45720" rtlCol="0" anchor="t">
            <a:normAutofit/>
          </a:bodyPr>
          <a:lstStyle/>
          <a:p>
            <a:pPr algn="ctr"/>
            <a:r>
              <a:rPr lang="en-US" sz="1700" b="0" i="0" dirty="0">
                <a:solidFill>
                  <a:schemeClr val="tx1"/>
                </a:solidFill>
                <a:effectLst/>
                <a:latin typeface="Times New Roman" panose="02020603050405020304" pitchFamily="18" charset="0"/>
                <a:cs typeface="Times New Roman" panose="02020603050405020304" pitchFamily="18" charset="0"/>
              </a:rPr>
              <a:t>Truckers are a growing motorist group using Tennessee’s highways, and commercial trucking accidents occur regularly in the Memphis region. When a truck crash happens, serious injuries and fatalities are a common result.</a:t>
            </a:r>
          </a:p>
          <a:p>
            <a:pPr algn="ctr" rtl="0"/>
            <a:r>
              <a:rPr lang="en-US" sz="1700" dirty="0">
                <a:solidFill>
                  <a:schemeClr val="tx1"/>
                </a:solidFill>
                <a:latin typeface="Times New Roman" panose="02020603050405020304" pitchFamily="18" charset="0"/>
                <a:cs typeface="Times New Roman" panose="02020603050405020304" pitchFamily="18" charset="0"/>
              </a:rPr>
              <a:t>T</a:t>
            </a:r>
            <a:r>
              <a:rPr lang="en-US" sz="1700" b="0" i="0" dirty="0">
                <a:solidFill>
                  <a:schemeClr val="tx1"/>
                </a:solidFill>
                <a:effectLst/>
                <a:latin typeface="Times New Roman" panose="02020603050405020304" pitchFamily="18" charset="0"/>
                <a:cs typeface="Times New Roman" panose="02020603050405020304" pitchFamily="18" charset="0"/>
              </a:rPr>
              <a:t>hese behaviors by either a commercial trucker or a passenger-vehicle driver result in injury and fatality accidents on Memphis roadways regularly.</a:t>
            </a:r>
          </a:p>
          <a:p>
            <a:pPr algn="l"/>
            <a:endParaRPr lang="en-US" sz="2000" dirty="0">
              <a:solidFill>
                <a:srgbClr val="333333"/>
              </a:solidFill>
              <a:latin typeface="Times New Roman" panose="02020603050405020304" pitchFamily="18" charset="0"/>
              <a:cs typeface="Times New Roman" panose="02020603050405020304" pitchFamily="18" charset="0"/>
            </a:endParaRPr>
          </a:p>
          <a:p>
            <a:pPr algn="l"/>
            <a:endParaRPr lang="en-US" sz="4800" b="0" i="0" dirty="0">
              <a:solidFill>
                <a:srgbClr val="333333"/>
              </a:solidFill>
              <a:effectLst/>
              <a:latin typeface="Times New Roman" panose="02020603050405020304" pitchFamily="18" charset="0"/>
              <a:cs typeface="Times New Roman" panose="02020603050405020304" pitchFamily="18" charset="0"/>
            </a:endParaRPr>
          </a:p>
          <a:p>
            <a:endParaRPr lang="en-US" dirty="0"/>
          </a:p>
        </p:txBody>
      </p:sp>
    </p:spTree>
    <p:extLst>
      <p:ext uri="{BB962C8B-B14F-4D97-AF65-F5344CB8AC3E}">
        <p14:creationId xmlns:p14="http://schemas.microsoft.com/office/powerpoint/2010/main" val="16674620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D842265-4FF9-1B44-FEB5-821C943C6086}"/>
              </a:ext>
            </a:extLst>
          </p:cNvPr>
          <p:cNvSpPr>
            <a:spLocks noGrp="1"/>
          </p:cNvSpPr>
          <p:nvPr>
            <p:ph type="title"/>
          </p:nvPr>
        </p:nvSpPr>
        <p:spPr>
          <a:xfrm>
            <a:off x="1280006" y="1456924"/>
            <a:ext cx="4589866" cy="1308653"/>
          </a:xfrm>
        </p:spPr>
        <p:txBody>
          <a:bodyPr/>
          <a:lstStyle/>
          <a:p>
            <a:pPr algn="ctr" rtl="0"/>
            <a:br>
              <a:rPr lang="en-US" sz="1800" b="1" i="0" dirty="0">
                <a:solidFill>
                  <a:srgbClr val="333333"/>
                </a:solidFill>
                <a:effectLst/>
                <a:latin typeface="Times New Roman" panose="02020603050405020304" pitchFamily="18" charset="0"/>
                <a:cs typeface="Times New Roman" panose="02020603050405020304" pitchFamily="18" charset="0"/>
              </a:rPr>
            </a:br>
            <a:br>
              <a:rPr lang="en-US" sz="1800" b="1" i="0" dirty="0">
                <a:solidFill>
                  <a:srgbClr val="333333"/>
                </a:solidFill>
                <a:effectLst/>
                <a:latin typeface="Times New Roman" panose="02020603050405020304" pitchFamily="18" charset="0"/>
                <a:cs typeface="Times New Roman" panose="02020603050405020304" pitchFamily="18" charset="0"/>
              </a:rPr>
            </a:br>
            <a:br>
              <a:rPr lang="en-US" sz="1800" b="1" i="0" dirty="0">
                <a:solidFill>
                  <a:srgbClr val="333333"/>
                </a:solidFill>
                <a:effectLst/>
                <a:latin typeface="Times New Roman" panose="02020603050405020304" pitchFamily="18" charset="0"/>
                <a:cs typeface="Times New Roman" panose="02020603050405020304" pitchFamily="18" charset="0"/>
              </a:rPr>
            </a:br>
            <a:br>
              <a:rPr lang="en-US" sz="1800" b="1" i="0" dirty="0">
                <a:solidFill>
                  <a:srgbClr val="333333"/>
                </a:solidFill>
                <a:effectLst/>
                <a:latin typeface="Times New Roman" panose="02020603050405020304" pitchFamily="18" charset="0"/>
                <a:cs typeface="Times New Roman" panose="02020603050405020304" pitchFamily="18" charset="0"/>
              </a:rPr>
            </a:br>
            <a:r>
              <a:rPr lang="en-US" sz="1800" b="1" i="0" dirty="0">
                <a:effectLst/>
                <a:latin typeface="Times New Roman" panose="02020603050405020304" pitchFamily="18" charset="0"/>
                <a:cs typeface="Times New Roman" panose="02020603050405020304" pitchFamily="18" charset="0"/>
              </a:rPr>
              <a:t>Common causes of commercial truck accidents in Memphis</a:t>
            </a:r>
            <a:br>
              <a:rPr lang="en-US" sz="1800" b="1" i="0" dirty="0">
                <a:effectLst/>
                <a:latin typeface="Times New Roman" panose="02020603050405020304" pitchFamily="18" charset="0"/>
                <a:cs typeface="Times New Roman" panose="02020603050405020304" pitchFamily="18" charset="0"/>
              </a:rPr>
            </a:br>
            <a:br>
              <a:rPr lang="en-US" sz="1800" b="1" i="0" dirty="0">
                <a:solidFill>
                  <a:srgbClr val="333333"/>
                </a:solidFill>
                <a:effectLst/>
                <a:latin typeface="Times New Roman" panose="02020603050405020304" pitchFamily="18" charset="0"/>
                <a:cs typeface="Times New Roman" panose="02020603050405020304" pitchFamily="18" charset="0"/>
              </a:rPr>
            </a:br>
            <a:r>
              <a:rPr lang="en-US" sz="1800" b="1" dirty="0">
                <a:solidFill>
                  <a:srgbClr val="083F5E"/>
                </a:solidFill>
                <a:latin typeface="Times New Roman" panose="02020603050405020304" pitchFamily="18" charset="0"/>
                <a:cs typeface="Times New Roman" panose="02020603050405020304" pitchFamily="18" charset="0"/>
              </a:rPr>
              <a:t>According to IIHS</a:t>
            </a:r>
            <a:r>
              <a:rPr lang="en-US" sz="1800" b="0" i="0" dirty="0">
                <a:solidFill>
                  <a:srgbClr val="333333"/>
                </a:solidFill>
                <a:effectLst/>
                <a:latin typeface="Times New Roman" panose="02020603050405020304" pitchFamily="18" charset="0"/>
                <a:cs typeface="Times New Roman" panose="02020603050405020304" pitchFamily="18" charset="0"/>
              </a:rPr>
              <a:t>, </a:t>
            </a:r>
            <a:r>
              <a:rPr lang="en-US" sz="1800" b="0" i="0" dirty="0">
                <a:effectLst/>
                <a:latin typeface="Times New Roman" panose="02020603050405020304" pitchFamily="18" charset="0"/>
                <a:cs typeface="Times New Roman" panose="02020603050405020304" pitchFamily="18" charset="0"/>
              </a:rPr>
              <a:t>a large percentage of trucking crashes are caused by:</a:t>
            </a:r>
            <a:br>
              <a:rPr lang="en-US" sz="1800" b="0" i="0" dirty="0">
                <a:effectLst/>
                <a:latin typeface="Times New Roman" panose="02020603050405020304" pitchFamily="18" charset="0"/>
                <a:cs typeface="Times New Roman" panose="02020603050405020304" pitchFamily="18" charset="0"/>
              </a:rPr>
            </a:br>
            <a:endParaRPr lang="en-US" sz="1800" dirty="0">
              <a:latin typeface="Times New Roman" panose="02020603050405020304" pitchFamily="18" charset="0"/>
              <a:cs typeface="Times New Roman" panose="02020603050405020304" pitchFamily="18" charset="0"/>
            </a:endParaRPr>
          </a:p>
        </p:txBody>
      </p:sp>
      <p:sp>
        <p:nvSpPr>
          <p:cNvPr id="7" name="Text Placeholder 6">
            <a:extLst>
              <a:ext uri="{FF2B5EF4-FFF2-40B4-BE49-F238E27FC236}">
                <a16:creationId xmlns:a16="http://schemas.microsoft.com/office/drawing/2014/main" id="{7B45969B-1704-F63D-6589-8EFA988FBC3F}"/>
              </a:ext>
            </a:extLst>
          </p:cNvPr>
          <p:cNvSpPr>
            <a:spLocks noGrp="1"/>
          </p:cNvSpPr>
          <p:nvPr>
            <p:ph type="body" sz="quarter" idx="13"/>
          </p:nvPr>
        </p:nvSpPr>
        <p:spPr>
          <a:xfrm>
            <a:off x="1428149" y="2765577"/>
            <a:ext cx="3987280" cy="3123702"/>
          </a:xfrm>
        </p:spPr>
        <p:txBody>
          <a:bodyPr>
            <a:normAutofit fontScale="92500" lnSpcReduction="20000"/>
          </a:bodyPr>
          <a:lstStyle/>
          <a:p>
            <a:pPr algn="l" rtl="0">
              <a:buFont typeface="Arial" panose="020B0604020202020204" pitchFamily="34" charset="0"/>
              <a:buChar char="•"/>
            </a:pPr>
            <a:r>
              <a:rPr lang="en-US" sz="2400" b="0" i="0" dirty="0">
                <a:solidFill>
                  <a:schemeClr val="tx1"/>
                </a:solidFill>
                <a:effectLst/>
                <a:latin typeface="Times New Roman" panose="02020603050405020304" pitchFamily="18" charset="0"/>
                <a:cs typeface="Times New Roman" panose="02020603050405020304" pitchFamily="18" charset="0"/>
              </a:rPr>
              <a:t>Speeding;</a:t>
            </a:r>
          </a:p>
          <a:p>
            <a:pPr algn="l" rtl="0">
              <a:buFont typeface="Arial" panose="020B0604020202020204" pitchFamily="34" charset="0"/>
              <a:buChar char="•"/>
            </a:pPr>
            <a:r>
              <a:rPr lang="en-US" sz="2400" b="0" i="0" dirty="0">
                <a:solidFill>
                  <a:schemeClr val="tx1"/>
                </a:solidFill>
                <a:effectLst/>
                <a:latin typeface="Times New Roman" panose="02020603050405020304" pitchFamily="18" charset="0"/>
                <a:cs typeface="Times New Roman" panose="02020603050405020304" pitchFamily="18" charset="0"/>
              </a:rPr>
              <a:t>Tailgating;</a:t>
            </a:r>
          </a:p>
          <a:p>
            <a:pPr algn="l" rtl="0">
              <a:buFont typeface="Arial" panose="020B0604020202020204" pitchFamily="34" charset="0"/>
              <a:buChar char="•"/>
            </a:pPr>
            <a:r>
              <a:rPr lang="en-US" sz="2400" b="0" i="0" dirty="0">
                <a:solidFill>
                  <a:schemeClr val="tx1"/>
                </a:solidFill>
                <a:effectLst/>
                <a:latin typeface="Times New Roman" panose="02020603050405020304" pitchFamily="18" charset="0"/>
                <a:cs typeface="Times New Roman" panose="02020603050405020304" pitchFamily="18" charset="0"/>
              </a:rPr>
              <a:t>Improper lane changes;</a:t>
            </a:r>
          </a:p>
          <a:p>
            <a:pPr algn="l" rtl="0">
              <a:buFont typeface="Arial" panose="020B0604020202020204" pitchFamily="34" charset="0"/>
              <a:buChar char="•"/>
            </a:pPr>
            <a:r>
              <a:rPr lang="en-US" sz="2400" b="0" i="0" dirty="0">
                <a:solidFill>
                  <a:schemeClr val="tx1"/>
                </a:solidFill>
                <a:effectLst/>
                <a:latin typeface="Times New Roman" panose="02020603050405020304" pitchFamily="18" charset="0"/>
                <a:cs typeface="Times New Roman" panose="02020603050405020304" pitchFamily="18" charset="0"/>
              </a:rPr>
              <a:t>Fatigued driving;</a:t>
            </a:r>
          </a:p>
          <a:p>
            <a:pPr algn="l" rtl="0">
              <a:buFont typeface="Arial" panose="020B0604020202020204" pitchFamily="34" charset="0"/>
              <a:buChar char="•"/>
            </a:pPr>
            <a:r>
              <a:rPr lang="en-US" sz="2400" b="0" i="0" dirty="0">
                <a:solidFill>
                  <a:schemeClr val="tx1"/>
                </a:solidFill>
                <a:effectLst/>
                <a:latin typeface="Times New Roman" panose="02020603050405020304" pitchFamily="18" charset="0"/>
                <a:cs typeface="Times New Roman" panose="02020603050405020304" pitchFamily="18" charset="0"/>
              </a:rPr>
              <a:t>Reckless driving;</a:t>
            </a:r>
          </a:p>
          <a:p>
            <a:pPr algn="l" rtl="0">
              <a:buFont typeface="Arial" panose="020B0604020202020204" pitchFamily="34" charset="0"/>
              <a:buChar char="•"/>
            </a:pPr>
            <a:r>
              <a:rPr lang="en-US" sz="2400" b="0" i="0" dirty="0">
                <a:solidFill>
                  <a:schemeClr val="tx1"/>
                </a:solidFill>
                <a:effectLst/>
                <a:latin typeface="Times New Roman" panose="02020603050405020304" pitchFamily="18" charset="0"/>
                <a:cs typeface="Times New Roman" panose="02020603050405020304" pitchFamily="18" charset="0"/>
              </a:rPr>
              <a:t>Driving while impaired</a:t>
            </a:r>
          </a:p>
          <a:p>
            <a:pPr algn="l" rtl="0">
              <a:buFont typeface="Arial" panose="020B0604020202020204" pitchFamily="34" charset="0"/>
              <a:buChar char="•"/>
            </a:pPr>
            <a:r>
              <a:rPr lang="en-US" sz="2400" dirty="0">
                <a:solidFill>
                  <a:schemeClr val="tx1"/>
                </a:solidFill>
                <a:latin typeface="Times New Roman" panose="02020603050405020304" pitchFamily="18" charset="0"/>
                <a:cs typeface="Times New Roman" panose="02020603050405020304" pitchFamily="18" charset="0"/>
              </a:rPr>
              <a:t>Distracted Drivers</a:t>
            </a:r>
            <a:endParaRPr lang="en-US" sz="2400" b="0" i="0" dirty="0">
              <a:solidFill>
                <a:schemeClr val="tx1"/>
              </a:solidFill>
              <a:effectLst/>
              <a:latin typeface="Times New Roman" panose="02020603050405020304" pitchFamily="18" charset="0"/>
              <a:cs typeface="Times New Roman" panose="02020603050405020304" pitchFamily="18" charset="0"/>
            </a:endParaRPr>
          </a:p>
          <a:p>
            <a:pPr algn="l" rtl="0">
              <a:buFont typeface="Arial" panose="020B0604020202020204" pitchFamily="34" charset="0"/>
              <a:buChar char="•"/>
            </a:pPr>
            <a:endParaRPr lang="en-US" b="0" i="0" dirty="0">
              <a:solidFill>
                <a:srgbClr val="333333"/>
              </a:solidFill>
              <a:effectLst/>
              <a:latin typeface="Roboto" panose="02000000000000000000" pitchFamily="2" charset="0"/>
            </a:endParaRPr>
          </a:p>
          <a:p>
            <a:endParaRPr lang="en-US" dirty="0"/>
          </a:p>
        </p:txBody>
      </p:sp>
    </p:spTree>
    <p:extLst>
      <p:ext uri="{BB962C8B-B14F-4D97-AF65-F5344CB8AC3E}">
        <p14:creationId xmlns:p14="http://schemas.microsoft.com/office/powerpoint/2010/main" val="20322680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034E89-1952-5288-08A0-70A4A73BE39E}"/>
              </a:ext>
            </a:extLst>
          </p:cNvPr>
          <p:cNvSpPr>
            <a:spLocks noGrp="1"/>
          </p:cNvSpPr>
          <p:nvPr>
            <p:ph type="ctrTitle"/>
          </p:nvPr>
        </p:nvSpPr>
        <p:spPr>
          <a:solidFill>
            <a:schemeClr val="bg1">
              <a:alpha val="95000"/>
            </a:schemeClr>
          </a:solidFill>
        </p:spPr>
        <p:txBody>
          <a:bodyPr anchor="ctr"/>
          <a:lstStyle/>
          <a:p>
            <a:pPr algn="l"/>
            <a:br>
              <a:rPr lang="en-US" sz="1800" dirty="0">
                <a:latin typeface="Calibri" panose="020F0502020204030204" pitchFamily="34" charset="0"/>
                <a:cs typeface="Calibri" panose="020F0502020204030204" pitchFamily="34" charset="0"/>
                <a:hlinkClick r:id="rId2">
                  <a:extLst>
                    <a:ext uri="{A12FA001-AC4F-418D-AE19-62706E023703}">
                      <ahyp:hlinkClr xmlns:ahyp="http://schemas.microsoft.com/office/drawing/2018/hyperlinkcolor" val="tx"/>
                    </a:ext>
                  </a:extLst>
                </a:hlinkClick>
              </a:rPr>
            </a:br>
            <a:br>
              <a:rPr lang="en-US" sz="1800" dirty="0">
                <a:latin typeface="Calibri" panose="020F0502020204030204" pitchFamily="34" charset="0"/>
                <a:cs typeface="Calibri" panose="020F0502020204030204" pitchFamily="34" charset="0"/>
                <a:hlinkClick r:id="rId2">
                  <a:extLst>
                    <a:ext uri="{A12FA001-AC4F-418D-AE19-62706E023703}">
                      <ahyp:hlinkClr xmlns:ahyp="http://schemas.microsoft.com/office/drawing/2018/hyperlinkcolor" val="tx"/>
                    </a:ext>
                  </a:extLst>
                </a:hlinkClick>
              </a:rPr>
            </a:br>
            <a:br>
              <a:rPr lang="en-US" sz="1800" dirty="0">
                <a:latin typeface="Calibri" panose="020F0502020204030204" pitchFamily="34" charset="0"/>
                <a:cs typeface="Calibri" panose="020F0502020204030204" pitchFamily="34" charset="0"/>
                <a:hlinkClick r:id="rId2">
                  <a:extLst>
                    <a:ext uri="{A12FA001-AC4F-418D-AE19-62706E023703}">
                      <ahyp:hlinkClr xmlns:ahyp="http://schemas.microsoft.com/office/drawing/2018/hyperlinkcolor" val="tx"/>
                    </a:ext>
                  </a:extLst>
                </a:hlinkClick>
              </a:rPr>
            </a:br>
            <a:br>
              <a:rPr lang="en-US" sz="1800" dirty="0">
                <a:latin typeface="Calibri" panose="020F0502020204030204" pitchFamily="34" charset="0"/>
                <a:cs typeface="Calibri" panose="020F0502020204030204" pitchFamily="34" charset="0"/>
                <a:hlinkClick r:id="rId2">
                  <a:extLst>
                    <a:ext uri="{A12FA001-AC4F-418D-AE19-62706E023703}">
                      <ahyp:hlinkClr xmlns:ahyp="http://schemas.microsoft.com/office/drawing/2018/hyperlinkcolor" val="tx"/>
                    </a:ext>
                  </a:extLst>
                </a:hlinkClick>
              </a:rPr>
            </a:br>
            <a:br>
              <a:rPr lang="en-US" sz="1800" dirty="0">
                <a:latin typeface="Calibri" panose="020F0502020204030204" pitchFamily="34" charset="0"/>
                <a:cs typeface="Calibri" panose="020F0502020204030204" pitchFamily="34" charset="0"/>
                <a:hlinkClick r:id="rId2">
                  <a:extLst>
                    <a:ext uri="{A12FA001-AC4F-418D-AE19-62706E023703}">
                      <ahyp:hlinkClr xmlns:ahyp="http://schemas.microsoft.com/office/drawing/2018/hyperlinkcolor" val="tx"/>
                    </a:ext>
                  </a:extLst>
                </a:hlinkClick>
              </a:rPr>
            </a:br>
            <a:r>
              <a:rPr lang="en-US" sz="1800" dirty="0">
                <a:latin typeface="Calibri" panose="020F0502020204030204" pitchFamily="34" charset="0"/>
                <a:cs typeface="Calibri" panose="020F0502020204030204" pitchFamily="34" charset="0"/>
                <a:hlinkClick r:id="rId2">
                  <a:extLst>
                    <a:ext uri="{A12FA001-AC4F-418D-AE19-62706E023703}">
                      <ahyp:hlinkClr xmlns:ahyp="http://schemas.microsoft.com/office/drawing/2018/hyperlinkcolor" val="tx"/>
                    </a:ext>
                  </a:extLst>
                </a:hlinkClick>
              </a:rPr>
              <a:t>At </a:t>
            </a:r>
            <a:r>
              <a:rPr lang="en-US" sz="1800" dirty="0" err="1">
                <a:latin typeface="Calibri" panose="020F0502020204030204" pitchFamily="34" charset="0"/>
                <a:cs typeface="Calibri" panose="020F0502020204030204" pitchFamily="34" charset="0"/>
                <a:hlinkClick r:id="rId2">
                  <a:extLst>
                    <a:ext uri="{A12FA001-AC4F-418D-AE19-62706E023703}">
                      <ahyp:hlinkClr xmlns:ahyp="http://schemas.microsoft.com/office/drawing/2018/hyperlinkcolor" val="tx"/>
                    </a:ext>
                  </a:extLst>
                </a:hlinkClick>
              </a:rPr>
              <a:t>Xcelente</a:t>
            </a:r>
            <a:r>
              <a:rPr lang="en-US" sz="1800" dirty="0">
                <a:latin typeface="Calibri" panose="020F0502020204030204" pitchFamily="34" charset="0"/>
                <a:cs typeface="Calibri" panose="020F0502020204030204" pitchFamily="34" charset="0"/>
                <a:hlinkClick r:id="rId2">
                  <a:extLst>
                    <a:ext uri="{A12FA001-AC4F-418D-AE19-62706E023703}">
                      <ahyp:hlinkClr xmlns:ahyp="http://schemas.microsoft.com/office/drawing/2018/hyperlinkcolor" val="tx"/>
                    </a:ext>
                  </a:extLst>
                </a:hlinkClick>
              </a:rPr>
              <a:t> Trucking &amp; Logistics Training Center</a:t>
            </a:r>
            <a:r>
              <a:rPr lang="en-US" sz="1800" dirty="0">
                <a:solidFill>
                  <a:srgbClr val="460402"/>
                </a:solidFill>
                <a:latin typeface="Calibri" panose="020F0502020204030204" pitchFamily="34" charset="0"/>
                <a:cs typeface="Calibri" panose="020F0502020204030204" pitchFamily="34" charset="0"/>
                <a:hlinkClick r:id="rId2">
                  <a:extLst>
                    <a:ext uri="{A12FA001-AC4F-418D-AE19-62706E023703}">
                      <ahyp:hlinkClr xmlns:ahyp="http://schemas.microsoft.com/office/drawing/2018/hyperlinkcolor" val="tx"/>
                    </a:ext>
                  </a:extLst>
                </a:hlinkClick>
              </a:rPr>
              <a:t> </a:t>
            </a:r>
            <a:r>
              <a:rPr lang="en-US" sz="1800" i="0" dirty="0">
                <a:effectLst/>
                <a:latin typeface="Calibri" panose="020F0502020204030204" pitchFamily="34" charset="0"/>
                <a:cs typeface="Calibri" panose="020F0502020204030204" pitchFamily="34" charset="0"/>
                <a:hlinkClick r:id="rId2">
                  <a:extLst>
                    <a:ext uri="{A12FA001-AC4F-418D-AE19-62706E023703}">
                      <ahyp:hlinkClr xmlns:ahyp="http://schemas.microsoft.com/office/drawing/2018/hyperlinkcolor" val="tx"/>
                    </a:ext>
                  </a:extLst>
                </a:hlinkClick>
              </a:rPr>
              <a:t>classroom-based CDL training plays a vital role in creating responsible, safety-conscious drivers who contribute to a safer driving environment for everyone</a:t>
            </a:r>
            <a:r>
              <a:rPr lang="en-US" sz="2400" i="0" dirty="0">
                <a:effectLst/>
                <a:latin typeface="Calibri" panose="020F0502020204030204" pitchFamily="34" charset="0"/>
                <a:cs typeface="Calibri" panose="020F0502020204030204" pitchFamily="34" charset="0"/>
              </a:rPr>
              <a:t>. </a:t>
            </a:r>
            <a:br>
              <a:rPr lang="en-US" sz="2400" dirty="0">
                <a:latin typeface="Calibri" panose="020F0502020204030204" pitchFamily="34" charset="0"/>
                <a:cs typeface="Calibri" panose="020F0502020204030204" pitchFamily="34" charset="0"/>
              </a:rPr>
            </a:br>
            <a:br>
              <a:rPr lang="en-US" sz="1800" dirty="0"/>
            </a:br>
            <a:br>
              <a:rPr lang="en-US" sz="1800" dirty="0"/>
            </a:br>
            <a:endParaRPr lang="en-US" sz="1800" dirty="0"/>
          </a:p>
        </p:txBody>
      </p:sp>
      <p:pic>
        <p:nvPicPr>
          <p:cNvPr id="37" name="Picture Placeholder 36" descr="A person in a vest and a steering wheel with a large screen&#10;&#10;Description automatically generated">
            <a:extLst>
              <a:ext uri="{FF2B5EF4-FFF2-40B4-BE49-F238E27FC236}">
                <a16:creationId xmlns:a16="http://schemas.microsoft.com/office/drawing/2014/main" id="{094ABB93-51E6-237E-F4D9-C53456553F05}"/>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13378" r="13378"/>
          <a:stretch>
            <a:fillRect/>
          </a:stretch>
        </p:blipFill>
        <p:spPr>
          <a:xfrm>
            <a:off x="6084426" y="769716"/>
            <a:ext cx="5166167" cy="5289631"/>
          </a:xfrm>
          <a:prstGeom prst="rect">
            <a:avLst/>
          </a:prstGeom>
          <a:ln>
            <a:noFill/>
          </a:ln>
          <a:effectLst>
            <a:softEdge rad="112500"/>
          </a:effectLst>
        </p:spPr>
      </p:pic>
    </p:spTree>
    <p:extLst>
      <p:ext uri="{BB962C8B-B14F-4D97-AF65-F5344CB8AC3E}">
        <p14:creationId xmlns:p14="http://schemas.microsoft.com/office/powerpoint/2010/main" val="3709451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A9874B-BCA9-8420-1595-EDD1865A099A}"/>
              </a:ext>
            </a:extLst>
          </p:cNvPr>
          <p:cNvSpPr>
            <a:spLocks noGrp="1"/>
          </p:cNvSpPr>
          <p:nvPr>
            <p:ph type="title"/>
          </p:nvPr>
        </p:nvSpPr>
        <p:spPr>
          <a:noFill/>
        </p:spPr>
        <p:txBody>
          <a:bodyPr/>
          <a:lstStyle/>
          <a:p>
            <a:r>
              <a:rPr lang="en-US" sz="2800" b="1" dirty="0">
                <a:latin typeface="Times New Roman" panose="02020603050405020304" pitchFamily="18" charset="0"/>
                <a:cs typeface="Times New Roman" panose="02020603050405020304" pitchFamily="18" charset="0"/>
              </a:rPr>
              <a:t>Learning Commercial Driver License (CDL) safety in the classroom is crucial for several reasons:</a:t>
            </a:r>
          </a:p>
        </p:txBody>
      </p:sp>
      <p:sp>
        <p:nvSpPr>
          <p:cNvPr id="3" name="Content Placeholder 2">
            <a:extLst>
              <a:ext uri="{FF2B5EF4-FFF2-40B4-BE49-F238E27FC236}">
                <a16:creationId xmlns:a16="http://schemas.microsoft.com/office/drawing/2014/main" id="{68A5FD2B-E3E5-1C2B-0151-21F216B14A33}"/>
              </a:ext>
            </a:extLst>
          </p:cNvPr>
          <p:cNvSpPr>
            <a:spLocks noGrp="1"/>
          </p:cNvSpPr>
          <p:nvPr>
            <p:ph sz="half" idx="13"/>
          </p:nvPr>
        </p:nvSpPr>
        <p:spPr>
          <a:xfrm>
            <a:off x="1400540" y="2049505"/>
            <a:ext cx="4025475" cy="3917243"/>
          </a:xfrm>
          <a:noFill/>
        </p:spPr>
        <p:txBody>
          <a:bodyPr>
            <a:normAutofit fontScale="62500" lnSpcReduction="20000"/>
          </a:bodyPr>
          <a:lstStyle/>
          <a:p>
            <a:pPr algn="l">
              <a:buFont typeface="+mj-lt"/>
              <a:buAutoNum type="arabicPeriod"/>
            </a:pPr>
            <a:r>
              <a:rPr lang="en-US" b="1" i="0" dirty="0">
                <a:solidFill>
                  <a:srgbClr val="111111"/>
                </a:solidFill>
                <a:effectLst/>
                <a:highlight>
                  <a:srgbClr val="FFFFFF"/>
                </a:highlight>
                <a:latin typeface="-apple-system"/>
              </a:rPr>
              <a:t>Essential Skills and Knowledge</a:t>
            </a:r>
            <a:r>
              <a:rPr lang="en-US" b="0" i="0" dirty="0">
                <a:solidFill>
                  <a:srgbClr val="111111"/>
                </a:solidFill>
                <a:effectLst/>
                <a:highlight>
                  <a:srgbClr val="FFFFFF"/>
                </a:highlight>
                <a:latin typeface="-apple-system"/>
              </a:rPr>
              <a:t>:</a:t>
            </a:r>
          </a:p>
          <a:p>
            <a:pPr marL="742950" lvl="1" indent="-285750" algn="l">
              <a:buFont typeface="+mj-lt"/>
              <a:buAutoNum type="arabicPeriod"/>
            </a:pPr>
            <a:r>
              <a:rPr lang="en-US" b="0" i="0" dirty="0">
                <a:solidFill>
                  <a:srgbClr val="111111"/>
                </a:solidFill>
                <a:effectLst/>
                <a:highlight>
                  <a:srgbClr val="FFFFFF"/>
                </a:highlight>
                <a:latin typeface="-apple-system"/>
              </a:rPr>
              <a:t>CDL training programs provide structured learning that covers road rules, defensive driving techniques, and safety practices.</a:t>
            </a:r>
          </a:p>
          <a:p>
            <a:pPr marL="742950" lvl="1" indent="-285750" algn="l">
              <a:buFont typeface="+mj-lt"/>
              <a:buAutoNum type="arabicPeriod"/>
            </a:pPr>
            <a:r>
              <a:rPr lang="en-US" b="0" i="0" dirty="0">
                <a:solidFill>
                  <a:srgbClr val="111111"/>
                </a:solidFill>
                <a:effectLst/>
                <a:highlight>
                  <a:srgbClr val="FFFFFF"/>
                </a:highlight>
                <a:latin typeface="-apple-system"/>
              </a:rPr>
              <a:t>Classroom instruction ensures that aspiring drivers understand traffic laws, vehicle handling, and emergency procedures.</a:t>
            </a:r>
          </a:p>
          <a:p>
            <a:pPr algn="l">
              <a:buFont typeface="+mj-lt"/>
              <a:buAutoNum type="arabicPeriod"/>
            </a:pPr>
            <a:r>
              <a:rPr lang="en-US" b="1" i="0" dirty="0">
                <a:solidFill>
                  <a:srgbClr val="111111"/>
                </a:solidFill>
                <a:effectLst/>
                <a:highlight>
                  <a:srgbClr val="FFFFFF"/>
                </a:highlight>
                <a:latin typeface="-apple-system"/>
              </a:rPr>
              <a:t>Internalizing Road Safety Values</a:t>
            </a:r>
            <a:r>
              <a:rPr lang="en-US" b="0" i="0" dirty="0">
                <a:solidFill>
                  <a:srgbClr val="111111"/>
                </a:solidFill>
                <a:effectLst/>
                <a:highlight>
                  <a:srgbClr val="FFFFFF"/>
                </a:highlight>
                <a:latin typeface="-apple-system"/>
              </a:rPr>
              <a:t>:</a:t>
            </a:r>
          </a:p>
          <a:p>
            <a:pPr marL="742950" lvl="1" indent="-285750" algn="l">
              <a:buFont typeface="+mj-lt"/>
              <a:buAutoNum type="arabicPeriod"/>
            </a:pPr>
            <a:r>
              <a:rPr lang="en-US" b="0" i="0" dirty="0">
                <a:solidFill>
                  <a:srgbClr val="111111"/>
                </a:solidFill>
                <a:effectLst/>
                <a:highlight>
                  <a:srgbClr val="FFFFFF"/>
                </a:highlight>
                <a:latin typeface="-apple-system"/>
              </a:rPr>
              <a:t>Beyond memorizing rules, classroom training helps individuals internalize values of road safety and courtesy.</a:t>
            </a:r>
          </a:p>
          <a:p>
            <a:pPr marL="742950" lvl="1" indent="-285750" algn="l">
              <a:buFont typeface="+mj-lt"/>
              <a:buAutoNum type="arabicPeriod"/>
            </a:pPr>
            <a:r>
              <a:rPr lang="en-US" b="0" i="0" dirty="0">
                <a:solidFill>
                  <a:srgbClr val="111111"/>
                </a:solidFill>
                <a:effectLst/>
                <a:highlight>
                  <a:srgbClr val="FFFFFF"/>
                </a:highlight>
                <a:latin typeface="-apple-system"/>
              </a:rPr>
              <a:t>Students learn to respect other road users, follow regulations, and prioritize safety.</a:t>
            </a:r>
          </a:p>
          <a:p>
            <a:pPr algn="l">
              <a:buFont typeface="+mj-lt"/>
              <a:buAutoNum type="arabicPeriod"/>
            </a:pPr>
            <a:r>
              <a:rPr lang="en-US" b="1" i="0" dirty="0">
                <a:solidFill>
                  <a:srgbClr val="111111"/>
                </a:solidFill>
                <a:effectLst/>
                <a:highlight>
                  <a:srgbClr val="FFFFFF"/>
                </a:highlight>
                <a:latin typeface="-apple-system"/>
              </a:rPr>
              <a:t>Minimizing Accidents</a:t>
            </a:r>
            <a:r>
              <a:rPr lang="en-US" b="0" i="0" dirty="0">
                <a:solidFill>
                  <a:srgbClr val="111111"/>
                </a:solidFill>
                <a:effectLst/>
                <a:highlight>
                  <a:srgbClr val="FFFFFF"/>
                </a:highlight>
                <a:latin typeface="-apple-system"/>
              </a:rPr>
              <a:t>:</a:t>
            </a:r>
          </a:p>
          <a:p>
            <a:pPr marL="742950" lvl="1" indent="-285750" algn="l">
              <a:buFont typeface="+mj-lt"/>
              <a:buAutoNum type="arabicPeriod"/>
            </a:pPr>
            <a:r>
              <a:rPr lang="en-US" b="0" i="0" dirty="0">
                <a:solidFill>
                  <a:srgbClr val="111111"/>
                </a:solidFill>
                <a:effectLst/>
                <a:highlight>
                  <a:srgbClr val="FFFFFF"/>
                </a:highlight>
                <a:latin typeface="-apple-system"/>
              </a:rPr>
              <a:t>Well-informed drivers are less likely to make critical errors that lead to accidents.</a:t>
            </a:r>
          </a:p>
          <a:p>
            <a:pPr marL="742950" lvl="1" indent="-285750" algn="l">
              <a:buFont typeface="+mj-lt"/>
              <a:buAutoNum type="arabicPeriod"/>
            </a:pPr>
            <a:r>
              <a:rPr lang="en-US" b="0" i="0" dirty="0">
                <a:solidFill>
                  <a:srgbClr val="111111"/>
                </a:solidFill>
                <a:effectLst/>
                <a:highlight>
                  <a:srgbClr val="FFFFFF"/>
                </a:highlight>
                <a:latin typeface="-apple-system"/>
              </a:rPr>
              <a:t>Classroom education emphasizes safe practices, reducing the risk of collisions.</a:t>
            </a:r>
          </a:p>
          <a:p>
            <a:endParaRPr lang="en-US" dirty="0"/>
          </a:p>
        </p:txBody>
      </p:sp>
      <p:sp>
        <p:nvSpPr>
          <p:cNvPr id="4" name="Content Placeholder 3">
            <a:extLst>
              <a:ext uri="{FF2B5EF4-FFF2-40B4-BE49-F238E27FC236}">
                <a16:creationId xmlns:a16="http://schemas.microsoft.com/office/drawing/2014/main" id="{ACFBB810-3430-2C29-1AA0-9744AA0A1AA3}"/>
              </a:ext>
            </a:extLst>
          </p:cNvPr>
          <p:cNvSpPr>
            <a:spLocks noGrp="1"/>
          </p:cNvSpPr>
          <p:nvPr>
            <p:ph sz="half" idx="14"/>
          </p:nvPr>
        </p:nvSpPr>
        <p:spPr>
          <a:xfrm>
            <a:off x="6521571" y="2113472"/>
            <a:ext cx="4269890" cy="3853276"/>
          </a:xfrm>
          <a:noFill/>
        </p:spPr>
        <p:txBody>
          <a:bodyPr>
            <a:normAutofit fontScale="62500" lnSpcReduction="20000"/>
          </a:bodyPr>
          <a:lstStyle/>
          <a:p>
            <a:pPr algn="l"/>
            <a:r>
              <a:rPr lang="en-US" sz="1900" b="1" i="0" dirty="0">
                <a:solidFill>
                  <a:srgbClr val="111111"/>
                </a:solidFill>
                <a:effectLst/>
                <a:highlight>
                  <a:srgbClr val="FFFFFF"/>
                </a:highlight>
                <a:latin typeface="-apple-system"/>
              </a:rPr>
              <a:t>4. Promoting Responsible Behavior</a:t>
            </a:r>
            <a:r>
              <a:rPr lang="en-US" sz="1900" b="0" i="0" dirty="0">
                <a:solidFill>
                  <a:srgbClr val="111111"/>
                </a:solidFill>
                <a:effectLst/>
                <a:highlight>
                  <a:srgbClr val="FFFFFF"/>
                </a:highlight>
                <a:latin typeface="-apple-system"/>
              </a:rPr>
              <a:t>:</a:t>
            </a:r>
          </a:p>
          <a:p>
            <a:pPr marL="742950" lvl="1" indent="-285750" algn="l">
              <a:buFont typeface="+mj-lt"/>
              <a:buAutoNum type="arabicPeriod"/>
            </a:pPr>
            <a:r>
              <a:rPr lang="en-US" sz="1900" b="0" i="0" dirty="0">
                <a:solidFill>
                  <a:srgbClr val="111111"/>
                </a:solidFill>
                <a:effectLst/>
                <a:highlight>
                  <a:srgbClr val="FFFFFF"/>
                </a:highlight>
                <a:latin typeface="-apple-system"/>
              </a:rPr>
              <a:t>Classroom discussions cover topics like distracted driving, impaired driving, and fatigue management.</a:t>
            </a:r>
          </a:p>
          <a:p>
            <a:pPr marL="742950" lvl="1" indent="-285750" algn="l">
              <a:buFont typeface="+mj-lt"/>
              <a:buAutoNum type="arabicPeriod"/>
            </a:pPr>
            <a:r>
              <a:rPr lang="en-US" sz="1900" b="0" i="0" dirty="0">
                <a:solidFill>
                  <a:srgbClr val="111111"/>
                </a:solidFill>
                <a:effectLst/>
                <a:highlight>
                  <a:srgbClr val="FFFFFF"/>
                </a:highlight>
                <a:latin typeface="-apple-system"/>
              </a:rPr>
              <a:t>Drivers learn about their responsibilities and the impact of their actions on others.</a:t>
            </a:r>
          </a:p>
          <a:p>
            <a:pPr algn="l"/>
            <a:r>
              <a:rPr lang="en-US" sz="1900" b="1" i="0" dirty="0">
                <a:solidFill>
                  <a:srgbClr val="111111"/>
                </a:solidFill>
                <a:effectLst/>
                <a:highlight>
                  <a:srgbClr val="FFFFFF"/>
                </a:highlight>
                <a:latin typeface="-apple-system"/>
              </a:rPr>
              <a:t>5. Standardized Assessments</a:t>
            </a:r>
            <a:r>
              <a:rPr lang="en-US" sz="1900" b="0" i="0" dirty="0">
                <a:solidFill>
                  <a:srgbClr val="111111"/>
                </a:solidFill>
                <a:effectLst/>
                <a:highlight>
                  <a:srgbClr val="FFFFFF"/>
                </a:highlight>
                <a:latin typeface="-apple-system"/>
              </a:rPr>
              <a:t>:</a:t>
            </a:r>
          </a:p>
          <a:p>
            <a:pPr marL="742950" lvl="1" indent="-285750" algn="l">
              <a:buFont typeface="+mj-lt"/>
              <a:buAutoNum type="arabicPeriod"/>
            </a:pPr>
            <a:r>
              <a:rPr lang="en-US" sz="1900" b="0" i="0" dirty="0">
                <a:solidFill>
                  <a:srgbClr val="111111"/>
                </a:solidFill>
                <a:effectLst/>
                <a:highlight>
                  <a:srgbClr val="FFFFFF"/>
                </a:highlight>
                <a:latin typeface="-apple-system"/>
              </a:rPr>
              <a:t>Certifications and licenses assess a driver’s knowledge and skills.</a:t>
            </a:r>
          </a:p>
          <a:p>
            <a:pPr marL="742950" lvl="1" indent="-285750" algn="l">
              <a:buFont typeface="+mj-lt"/>
              <a:buAutoNum type="arabicPeriod"/>
            </a:pPr>
            <a:r>
              <a:rPr lang="en-US" sz="1900" b="0" i="0" dirty="0">
                <a:solidFill>
                  <a:srgbClr val="111111"/>
                </a:solidFill>
                <a:effectLst/>
                <a:highlight>
                  <a:srgbClr val="FFFFFF"/>
                </a:highlight>
                <a:latin typeface="-apple-system"/>
              </a:rPr>
              <a:t>CDLs ensure that commercial drivers meet specific requirements for handling large vehicles safely.</a:t>
            </a:r>
          </a:p>
          <a:p>
            <a:pPr algn="l"/>
            <a:r>
              <a:rPr lang="en-US" sz="1900" b="1" i="0" dirty="0">
                <a:solidFill>
                  <a:srgbClr val="111111"/>
                </a:solidFill>
                <a:effectLst/>
                <a:highlight>
                  <a:srgbClr val="FFFFFF"/>
                </a:highlight>
                <a:latin typeface="-apple-system"/>
              </a:rPr>
              <a:t>6. Preventing Unqualified Drivers</a:t>
            </a:r>
            <a:r>
              <a:rPr lang="en-US" sz="1900" b="0" i="0" dirty="0">
                <a:solidFill>
                  <a:srgbClr val="111111"/>
                </a:solidFill>
                <a:effectLst/>
                <a:highlight>
                  <a:srgbClr val="FFFFFF"/>
                </a:highlight>
                <a:latin typeface="-apple-system"/>
              </a:rPr>
              <a:t>:</a:t>
            </a:r>
          </a:p>
          <a:p>
            <a:pPr marL="742950" lvl="1" indent="-285750" algn="l">
              <a:buFont typeface="+mj-lt"/>
              <a:buAutoNum type="arabicPeriod"/>
            </a:pPr>
            <a:r>
              <a:rPr lang="en-US" sz="1900" b="0" i="0" dirty="0">
                <a:solidFill>
                  <a:srgbClr val="111111"/>
                </a:solidFill>
                <a:effectLst/>
                <a:highlight>
                  <a:srgbClr val="FFFFFF"/>
                </a:highlight>
                <a:latin typeface="-apple-system"/>
              </a:rPr>
              <a:t>Licensing ensures that only qualified individuals operate commercial vehicles.</a:t>
            </a:r>
          </a:p>
          <a:p>
            <a:pPr marL="742950" lvl="1" indent="-285750" algn="l">
              <a:buFont typeface="+mj-lt"/>
              <a:buAutoNum type="arabicPeriod"/>
            </a:pPr>
            <a:r>
              <a:rPr lang="en-US" sz="1900" b="0" i="0" dirty="0">
                <a:solidFill>
                  <a:srgbClr val="111111"/>
                </a:solidFill>
                <a:effectLst/>
                <a:highlight>
                  <a:srgbClr val="FFFFFF"/>
                </a:highlight>
                <a:latin typeface="-apple-system"/>
              </a:rPr>
              <a:t>Untrained or inexperienced drivers pose risks to themselves and others on the road.</a:t>
            </a:r>
          </a:p>
          <a:p>
            <a:endParaRPr lang="en-US" dirty="0"/>
          </a:p>
        </p:txBody>
      </p:sp>
    </p:spTree>
    <p:extLst>
      <p:ext uri="{BB962C8B-B14F-4D97-AF65-F5344CB8AC3E}">
        <p14:creationId xmlns:p14="http://schemas.microsoft.com/office/powerpoint/2010/main" val="14205954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7E66E209-4084-84E7-9BC0-71B5F2FAF5BD}"/>
              </a:ext>
            </a:extLst>
          </p:cNvPr>
          <p:cNvSpPr>
            <a:spLocks noGrp="1"/>
          </p:cNvSpPr>
          <p:nvPr>
            <p:ph type="title"/>
          </p:nvPr>
        </p:nvSpPr>
        <p:spPr>
          <a:xfrm>
            <a:off x="1616597" y="1408807"/>
            <a:ext cx="8958805" cy="1077230"/>
          </a:xfrm>
        </p:spPr>
        <p:txBody>
          <a:bodyPr/>
          <a:lstStyle/>
          <a:p>
            <a:r>
              <a:rPr lang="en-US" b="0" i="0" dirty="0">
                <a:solidFill>
                  <a:srgbClr val="F7F7F7"/>
                </a:solidFill>
                <a:effectLst/>
                <a:highlight>
                  <a:srgbClr val="161616"/>
                </a:highlight>
                <a:latin typeface="Times New Roman" panose="02020603050405020304" pitchFamily="18" charset="0"/>
                <a:cs typeface="Times New Roman" panose="02020603050405020304" pitchFamily="18" charset="0"/>
              </a:rPr>
              <a:t>Training and Building the Professional Truck Driver Workforce</a:t>
            </a:r>
            <a:endParaRPr lang="en-US" dirty="0">
              <a:latin typeface="Times New Roman" panose="02020603050405020304" pitchFamily="18" charset="0"/>
              <a:cs typeface="Times New Roman" panose="02020603050405020304" pitchFamily="18" charset="0"/>
            </a:endParaRPr>
          </a:p>
        </p:txBody>
      </p:sp>
      <p:pic>
        <p:nvPicPr>
          <p:cNvPr id="9" name="Content Placeholder 8" descr="A person standing next to a person">
            <a:extLst>
              <a:ext uri="{FF2B5EF4-FFF2-40B4-BE49-F238E27FC236}">
                <a16:creationId xmlns:a16="http://schemas.microsoft.com/office/drawing/2014/main" id="{AACC0733-A361-D87B-1A54-8CF3B0105A44}"/>
              </a:ext>
            </a:extLst>
          </p:cNvPr>
          <p:cNvPicPr>
            <a:picLocks noGrp="1" noChangeAspect="1"/>
          </p:cNvPicPr>
          <p:nvPr>
            <p:ph sz="half" idx="14"/>
          </p:nvPr>
        </p:nvPicPr>
        <p:blipFill>
          <a:blip r:embed="rId2">
            <a:extLst>
              <a:ext uri="{28A0092B-C50C-407E-A947-70E740481C1C}">
                <a14:useLocalDpi xmlns:a14="http://schemas.microsoft.com/office/drawing/2010/main" val="0"/>
              </a:ext>
            </a:extLst>
          </a:blip>
          <a:stretch>
            <a:fillRect/>
          </a:stretch>
        </p:blipFill>
        <p:spPr>
          <a:xfrm>
            <a:off x="4134166" y="2711474"/>
            <a:ext cx="4295131" cy="315110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4" name="Content Placeholder 3">
            <a:extLst>
              <a:ext uri="{FF2B5EF4-FFF2-40B4-BE49-F238E27FC236}">
                <a16:creationId xmlns:a16="http://schemas.microsoft.com/office/drawing/2014/main" id="{83302BFD-960F-CBB3-E984-CDC12813A10C}"/>
              </a:ext>
            </a:extLst>
          </p:cNvPr>
          <p:cNvSpPr>
            <a:spLocks noGrp="1"/>
          </p:cNvSpPr>
          <p:nvPr>
            <p:ph sz="half" idx="4294967295"/>
          </p:nvPr>
        </p:nvSpPr>
        <p:spPr>
          <a:xfrm>
            <a:off x="6599238" y="2260600"/>
            <a:ext cx="5592762" cy="3654425"/>
          </a:xfrm>
          <a:noFill/>
        </p:spPr>
        <p:txBody>
          <a:bodyPr>
            <a:normAutofit/>
          </a:bodyPr>
          <a:lstStyle/>
          <a:p>
            <a:r>
              <a:rPr lang="en-US" dirty="0" err="1"/>
              <a:t>ct</a:t>
            </a:r>
            <a:endParaRPr lang="en-US" dirty="0"/>
          </a:p>
        </p:txBody>
      </p:sp>
    </p:spTree>
    <p:extLst>
      <p:ext uri="{BB962C8B-B14F-4D97-AF65-F5344CB8AC3E}">
        <p14:creationId xmlns:p14="http://schemas.microsoft.com/office/powerpoint/2010/main" val="3054086706"/>
      </p:ext>
    </p:extLst>
  </p:cSld>
  <p:clrMapOvr>
    <a:masterClrMapping/>
  </p:clrMapOvr>
</p:sld>
</file>

<file path=ppt/theme/theme1.xml><?xml version="1.0" encoding="utf-8"?>
<a:theme xmlns:a="http://schemas.openxmlformats.org/drawingml/2006/main" name="Slice">
  <a:themeElements>
    <a:clrScheme name="Slice">
      <a:dk1>
        <a:sysClr val="windowText" lastClr="000000"/>
      </a:dk1>
      <a:lt1>
        <a:sysClr val="window" lastClr="FFFFFF"/>
      </a:lt1>
      <a:dk2>
        <a:srgbClr val="D06F1E"/>
      </a:dk2>
      <a:lt2>
        <a:srgbClr val="F0BE21"/>
      </a:lt2>
      <a:accent1>
        <a:srgbClr val="760603"/>
      </a:accent1>
      <a:accent2>
        <a:srgbClr val="9F761A"/>
      </a:accent2>
      <a:accent3>
        <a:srgbClr val="92A200"/>
      </a:accent3>
      <a:accent4>
        <a:srgbClr val="4AA157"/>
      </a:accent4>
      <a:accent5>
        <a:srgbClr val="46788D"/>
      </a:accent5>
      <a:accent6>
        <a:srgbClr val="A848A8"/>
      </a:accent6>
      <a:hlink>
        <a:srgbClr val="460402"/>
      </a:hlink>
      <a:folHlink>
        <a:srgbClr val="991111"/>
      </a:folHlink>
    </a:clrScheme>
    <a:fontScheme name="Slice">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lice">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2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5875"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162000"/>
                <a:satMod val="200000"/>
                <a:lumMod val="124000"/>
              </a:schemeClr>
            </a:gs>
            <a:gs pos="100000">
              <a:schemeClr val="phClr">
                <a:shade val="96000"/>
                <a:hueMod val="88000"/>
                <a:satMod val="220000"/>
                <a:lumMod val="82000"/>
              </a:schemeClr>
            </a:gs>
          </a:gsLst>
          <a:lin ang="6120000" scaled="1"/>
        </a:gradFill>
        <a:gradFill rotWithShape="1">
          <a:gsLst>
            <a:gs pos="0">
              <a:schemeClr val="phClr">
                <a:tint val="97000"/>
                <a:hueMod val="142000"/>
                <a:satMod val="200000"/>
                <a:lumMod val="118000"/>
              </a:schemeClr>
            </a:gs>
            <a:gs pos="100000">
              <a:schemeClr val="phClr">
                <a:shade val="92000"/>
                <a:hueMod val="22000"/>
                <a:satMod val="220000"/>
                <a:lumMod val="62000"/>
              </a:schemeClr>
            </a:gs>
          </a:gsLst>
          <a:path path="circle">
            <a:fillToRect b="100000"/>
          </a:path>
        </a:gradFill>
      </a:bgFillStyleLst>
    </a:fmtScheme>
  </a:themeElements>
  <a:objectDefaults/>
  <a:extraClrSchemeLst/>
  <a:extLst>
    <a:ext uri="{05A4C25C-085E-4340-85A3-A5531E510DB2}">
      <thm15:themeFamily xmlns:thm15="http://schemas.microsoft.com/office/thememl/2012/main" name="Slice" id="{0507925B-6AC9-4358-8E18-C330545D08F8}" vid="{282EB108-EDE6-4B8E-957B-D4A69BF580E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5">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90F13F3C-2B58-4316-921C-33FCA35F35B0}">
  <we:reference id="wa200005566" version="3.0.0.2" store="en-US" storeType="OMEX"/>
  <we:alternateReferences>
    <we:reference id="wa200005566" version="3.0.0.2" store="wa200005566" storeType="OMEX"/>
  </we:alternateReferences>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8" ma:contentTypeDescription="Create a new document." ma:contentTypeScope="" ma:versionID="60f5a4f2d2b0abadcf532d48ebf9cb71">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7dd78129e6a1811f84807ad11c651531"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Status" minOccurs="0"/>
                <xsd:element ref="ns2:Image" minOccurs="0"/>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1:_ip_UnifiedCompliancePolicyProperties" minOccurs="0"/>
                <xsd:element ref="ns1:_ip_UnifiedCompliancePolicyUIAction" minOccurs="0"/>
                <xsd:element ref="ns4:TaxCatchAll" minOccurs="0"/>
                <xsd:element ref="ns2:ImageTagsTaxHTField" minOccurs="0"/>
                <xsd:element ref="ns2:MediaServiceLocation" minOccurs="0"/>
                <xsd:element ref="ns2:MediaLengthInSeconds" minOccurs="0"/>
                <xsd:element ref="ns2:Background" minOccurs="0"/>
                <xsd:element ref="ns2:MediaServiceSearchProperties" minOccurs="0"/>
                <xsd:element ref="ns2:MediaServiceDocTags" minOccurs="0"/>
                <xsd:element ref="ns2:MediaServiceObjectDetectorVersions" minOccurs="0"/>
                <xsd:element ref="ns2:MediaServiceSystem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ma:readOnly="false">
      <xsd:simpleType>
        <xsd:restriction base="dms:Note"/>
      </xsd:simpleType>
    </xsd:element>
    <xsd:element name="_ip_UnifiedCompliancePolicyUIAction" ma:index="21" nillable="true" ma:displayName="Unified Compliance Policy UI Action" ma:hidden="true" ma:internalName="_ip_UnifiedCompliancePolicyUIAction"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Status" ma:index="2" nillable="true" ma:displayName="Status" ma:default="Not started" ma:format="Dropdown" ma:internalName="Status" ma:readOnly="false">
      <xsd:simpleType>
        <xsd:restriction base="dms:Choice">
          <xsd:enumeration value="Not started"/>
          <xsd:enumeration value="In Progress"/>
          <xsd:enumeration value="Completed"/>
        </xsd:restriction>
      </xsd:simpleType>
    </xsd:element>
    <xsd:element name="Image" ma:index="3" nillable="true" ma:displayName="Image" ma:format="Image" ma:internalName="Image"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hidden="true" ma:internalName="MediaServiceOCR" ma:readOnly="true">
      <xsd:simpleType>
        <xsd:restriction base="dms:Note"/>
      </xsd:simpleType>
    </xsd:element>
    <xsd:element name="MediaServiceAutoTags" ma:index="11" nillable="true" ma:displayName="MediaServiceAutoTags" ma:hidden="true"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hidden="true" ma:internalName="MediaServiceKeyPoints" ma:readOnly="fals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hidden="true" ma:internalName="MediaServiceLocation" ma:readOnly="true">
      <xsd:simpleType>
        <xsd:restriction base="dms:Text"/>
      </xsd:simpleType>
    </xsd:element>
    <xsd:element name="MediaLengthInSeconds" ma:index="27" nillable="true" ma:displayName="MediaLengthInSeconds" ma:hidden="true" ma:internalName="MediaLengthInSeconds" ma:readOnly="true">
      <xsd:simpleType>
        <xsd:restriction base="dms:Unknown"/>
      </xsd:simpleType>
    </xsd:element>
    <xsd:element name="Background" ma:index="28" nillable="true" ma:displayName="Background" ma:default="0" ma:format="Dropdown" ma:internalName="Background">
      <xsd:simpleType>
        <xsd:restriction base="dms:Boolean"/>
      </xsd:simpleType>
    </xsd:element>
    <xsd:element name="MediaServiceSearchProperties" ma:index="29" nillable="true" ma:displayName="MediaServiceSearchProperties" ma:hidden="true" ma:internalName="MediaServiceSearchProperties" ma:readOnly="true">
      <xsd:simpleType>
        <xsd:restriction base="dms:Note"/>
      </xsd:simpleType>
    </xsd:element>
    <xsd:element name="MediaServiceDocTags" ma:index="30" nillable="true" ma:displayName="MediaServiceDocTags" ma:hidden="true" ma:internalName="MediaServiceDocTags" ma:readOnly="true">
      <xsd:simpleType>
        <xsd:restriction base="dms:Note"/>
      </xsd:simpleType>
    </xsd:element>
    <xsd:element name="MediaServiceObjectDetectorVersions" ma:index="31" nillable="true" ma:displayName="MediaServiceObjectDetectorVersions" ma:description="" ma:hidden="true" ma:indexed="true" ma:internalName="MediaServiceObjectDetectorVersions" ma:readOnly="true">
      <xsd:simpleType>
        <xsd:restriction base="dms:Text"/>
      </xsd:simpleType>
    </xsd:element>
    <xsd:element name="MediaServiceSystemTags" ma:index="32" nillable="true" ma:displayName="MediaServiceSystemTags" ma:hidden="true" ma:internalName="MediaServiceSystemTag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hidden="true" ma:internalName="SharedWithDetail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readOnly="false"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Image xmlns="71af3243-3dd4-4a8d-8c0d-dd76da1f02a5">
      <Url xsi:nil="true"/>
      <Description xsi:nil="true"/>
    </Image>
    <Status xmlns="71af3243-3dd4-4a8d-8c0d-dd76da1f02a5">Not started</Status>
    <Background xmlns="71af3243-3dd4-4a8d-8c0d-dd76da1f02a5">false</Background>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xsi:nil="true"/>
    <MediaServiceKeyPoints xmlns="71af3243-3dd4-4a8d-8c0d-dd76da1f02a5" xsi:nil="true"/>
  </documentManagement>
</p:properties>
</file>

<file path=customXml/itemProps1.xml><?xml version="1.0" encoding="utf-8"?>
<ds:datastoreItem xmlns:ds="http://schemas.openxmlformats.org/officeDocument/2006/customXml" ds:itemID="{FB2D96AF-4C9E-4DD0-A165-CD22BB87D090}">
  <ds:schemaRefs>
    <ds:schemaRef ds:uri="http://schemas.microsoft.com/sharepoint/v3/contenttype/forms"/>
  </ds:schemaRefs>
</ds:datastoreItem>
</file>

<file path=customXml/itemProps2.xml><?xml version="1.0" encoding="utf-8"?>
<ds:datastoreItem xmlns:ds="http://schemas.openxmlformats.org/officeDocument/2006/customXml" ds:itemID="{FAF1DBB7-4BA2-49E3-BEC8-A38406CA50E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AA349358-775F-4CF9-9AE6-33A7901637EF}">
  <ds:schemaRefs>
    <ds:schemaRef ds:uri="http://schemas.microsoft.com/office/2006/metadata/properties"/>
    <ds:schemaRef ds:uri="http://schemas.microsoft.com/office/infopath/2007/PartnerControls"/>
    <ds:schemaRef ds:uri="http://schemas.microsoft.com/sharepoint/v3"/>
    <ds:schemaRef ds:uri="71af3243-3dd4-4a8d-8c0d-dd76da1f02a5"/>
    <ds:schemaRef ds:uri="230e9df3-be65-4c73-a93b-d1236ebd677e"/>
  </ds:schemaRefs>
</ds:datastoreItem>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emplate>Slice</Template>
  <TotalTime>645</TotalTime>
  <Words>867</Words>
  <Application>Microsoft Office PowerPoint</Application>
  <PresentationFormat>Widescreen</PresentationFormat>
  <Paragraphs>74</Paragraphs>
  <Slides>17</Slides>
  <Notes>1</Notes>
  <HiddenSlides>0</HiddenSlides>
  <MMClips>3</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17</vt:i4>
      </vt:variant>
    </vt:vector>
  </HeadingPairs>
  <TitlesOfParts>
    <vt:vector size="29" baseType="lpstr">
      <vt:lpstr>-apple-system</vt:lpstr>
      <vt:lpstr>Aptos</vt:lpstr>
      <vt:lpstr>Aptos Black</vt:lpstr>
      <vt:lpstr>Arial</vt:lpstr>
      <vt:lpstr>Calibri</vt:lpstr>
      <vt:lpstr>Century Gothic</vt:lpstr>
      <vt:lpstr>Helvetica</vt:lpstr>
      <vt:lpstr>Roboto</vt:lpstr>
      <vt:lpstr>Segoe UI Historic</vt:lpstr>
      <vt:lpstr>Times New Roman</vt:lpstr>
      <vt:lpstr>Wingdings 3</vt:lpstr>
      <vt:lpstr>Slice</vt:lpstr>
      <vt:lpstr>PowerPoint Presentation</vt:lpstr>
      <vt:lpstr>Training and Building Our Professional Truck Driving Workforce</vt:lpstr>
      <vt:lpstr>Xcelente Trucking &amp; Logistics Training Center </vt:lpstr>
      <vt:lpstr>PowerPoint Presentation</vt:lpstr>
      <vt:lpstr>Memphis commercial truck accidents are a safety and legal issue for residents and visitors </vt:lpstr>
      <vt:lpstr>    Common causes of commercial truck accidents in Memphis  According to IIHS, a large percentage of trucking crashes are caused by: </vt:lpstr>
      <vt:lpstr>     At Xcelente Trucking &amp; Logistics Training Center classroom-based CDL training plays a vital role in creating responsible, safety-conscious drivers who contribute to a safer driving environment for everyone.    </vt:lpstr>
      <vt:lpstr>Learning Commercial Driver License (CDL) safety in the classroom is crucial for several reasons:</vt:lpstr>
      <vt:lpstr>Training and Building the Professional Truck Driver Workforce</vt:lpstr>
      <vt:lpstr>Professional truck drivers are the backbone of the transportation industry. They play a pivotal role in ensuring goods reach consumers efficiently and on time. However, the industry has been hand-to-hand struggle with a persistent challenge—The Shortage of Qualified Drivers. </vt:lpstr>
      <vt:lpstr>Training and Building the Professional Truck Driver Workforce</vt:lpstr>
      <vt:lpstr>FMSCA Safe Driver Apprenticeship Pilot Program. </vt:lpstr>
      <vt:lpstr>Our  1st  Youth Driver who was recruited for the SDAP  Apprenticeship Program is now an Over The Road Truck Driver</vt:lpstr>
      <vt:lpstr>Crash, Prevention, Reduction metrics</vt:lpstr>
      <vt:lpstr>Resource &amp; Data</vt:lpstr>
      <vt:lpstr>Final tips &amp; takeaways</vt:lpstr>
      <vt:lpstr> 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CRASH, PREVENTION AND REDUCTION</dc:title>
  <dc:creator>vontyna durham</dc:creator>
  <cp:lastModifiedBy>Mann, Stephanie (FMCSA)</cp:lastModifiedBy>
  <cp:revision>41</cp:revision>
  <dcterms:created xsi:type="dcterms:W3CDTF">2024-03-14T06:32:19Z</dcterms:created>
  <dcterms:modified xsi:type="dcterms:W3CDTF">2024-04-24T14:33:34Z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