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14"/>
  </p:notesMasterIdLst>
  <p:sldIdLst>
    <p:sldId id="258" r:id="rId3"/>
    <p:sldId id="1225" r:id="rId4"/>
    <p:sldId id="346" r:id="rId5"/>
    <p:sldId id="337" r:id="rId6"/>
    <p:sldId id="348" r:id="rId7"/>
    <p:sldId id="340" r:id="rId8"/>
    <p:sldId id="343" r:id="rId9"/>
    <p:sldId id="347" r:id="rId10"/>
    <p:sldId id="349" r:id="rId11"/>
    <p:sldId id="1226" r:id="rId12"/>
    <p:sldId id="345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685C2-2E01-4E5B-95FB-F697AF83C0BA}" v="1" dt="2024-04-23T22:55:01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11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0" d="100"/>
          <a:sy n="60" d="100"/>
        </p:scale>
        <p:origin x="4410" y="84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AA223E3-8CC5-400E-9F39-851FED4AE25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20B0480-266E-47C3-9FB3-DABA395EC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6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655638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5638" y="4313238"/>
            <a:ext cx="5599431" cy="4495799"/>
          </a:xfrm>
        </p:spPr>
        <p:txBody>
          <a:bodyPr/>
          <a:lstStyle/>
          <a:p>
            <a:pPr lvl="0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F379-F3FF-4244-A63E-9939B1B7E0D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3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2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8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21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59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5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79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43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03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29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455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25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44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501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29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1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5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0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7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42648-7058-4806-B8B8-B22A2D8B091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F29B-CC4A-4734-90DE-2A903D2D4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3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ortation.gov/grants/dashboard?field_eligible_activities_target_id=All&amp;field_eligible_applicants_target_id=30056&amp;term_node_tid_depth=30156&amp;field_transportation_type_value=All&amp;field_match_waiver_value=All&amp;field_rural_set_aside_value=All&amp;field_tribal_set_aside_value=All&amp;field_opportunity_status_value=All&amp;combine&amp;page=0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athy.L.Combs@tn.gov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3400"/>
            <a:ext cx="8839200" cy="1422399"/>
          </a:xfrm>
        </p:spPr>
        <p:txBody>
          <a:bodyPr>
            <a:normAutofit/>
          </a:bodyPr>
          <a:lstStyle/>
          <a:p>
            <a:r>
              <a:rPr lang="en-US" sz="3600" i="1" dirty="0">
                <a:effectLst/>
                <a:latin typeface="Georgia" pitchFamily="18" charset="0"/>
              </a:rPr>
              <a:t>2024 Safety Coalition Meeting</a:t>
            </a:r>
            <a:br>
              <a:rPr lang="en-US" sz="3600" i="1" dirty="0">
                <a:effectLst/>
                <a:latin typeface="Georgia" pitchFamily="18" charset="0"/>
              </a:rPr>
            </a:br>
            <a:r>
              <a:rPr lang="en-US" sz="3600" i="1" dirty="0">
                <a:effectLst/>
                <a:latin typeface="Georgia" pitchFamily="18" charset="0"/>
              </a:rPr>
              <a:t>April 25, 2024</a:t>
            </a:r>
            <a:endParaRPr lang="en-US" sz="2700" b="0" dirty="0">
              <a:latin typeface="Georg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Kathy Combs, TDOT Sr. Freight Planner </a:t>
            </a:r>
          </a:p>
        </p:txBody>
      </p:sp>
    </p:spTree>
    <p:extLst>
      <p:ext uri="{BB962C8B-B14F-4D97-AF65-F5344CB8AC3E}">
        <p14:creationId xmlns:p14="http://schemas.microsoft.com/office/powerpoint/2010/main" val="270541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Federal Discretionary Grant Programs to Enhance Transportation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381000" y="1295400"/>
            <a:ext cx="808703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Highway Grade Crossing Program - $5.4 million – Federal allocation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Other Programs from USDOT (98) - 70 alone from USDOT!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PIDP - $650 Million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MPDG - $4.9 Billion (INFRA, Mega, Rural)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RCE - $573.2 Million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RAISE - $1.5 Billion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CRISI - $1.4 Billion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2"/>
              </a:rPr>
              <a:t>DOT Discretionary Grants Dashboard | US Department of Transportation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19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/>
              <a:t>Contact Information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B381-E336-516E-6AE6-DDECE34F3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Kathy Combs</a:t>
            </a:r>
          </a:p>
          <a:p>
            <a:r>
              <a:rPr lang="en-US" dirty="0">
                <a:hlinkClick r:id="rId2"/>
              </a:rPr>
              <a:t>Kathy.L.Combs@tn.gov</a:t>
            </a:r>
            <a:endParaRPr lang="en-US" dirty="0"/>
          </a:p>
          <a:p>
            <a:r>
              <a:rPr lang="en-US"/>
              <a:t>615-741-7894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4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Safety First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200" y="1295401"/>
            <a:ext cx="79248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(fatalities 2022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 2023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1,327 vs 1,220 (9% increase)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Pedestrians – 186 vs 205 (10% decrease)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Unrestrained – 40%!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Growth  = Congestion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Tennessee – 10</a:t>
            </a:r>
            <a:r>
              <a:rPr lang="en-US" sz="14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cost of Congestion (11.1% increase over 2022)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Nashville Metro – 9</a:t>
            </a:r>
            <a:r>
              <a:rPr lang="en-US" sz="14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cost of Congestion overall in urban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Timeline to success  - Implementation of projects takes awhile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YTD in 2023 (through 4-22) – 306 (2024) vs 380 (2023) (21% decrease)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Why?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Pedestrians – 38 in 2024 vs 64 in 2023 (41% decrease)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Trucks – 43 in 2024 vs 55 in 2023  – 22% decrease-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Freight does not stop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38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i="1" dirty="0"/>
              <a:t>Current </a:t>
            </a:r>
            <a:r>
              <a:rPr lang="en-US" sz="2800" dirty="0"/>
              <a:t>Role at TDOT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Rail Safety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Rail Engineering / Section 130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State Safety Oversight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Freight Planning / Short line RR grants / Discretionary grants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Multimodal: Transit and Bike / Ped Planning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Passenger Rail efforts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6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Tennessee’s Freight Modal Assets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528483" y="1447800"/>
            <a:ext cx="8087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Road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Major interstates connecting metro areas 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River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– All 5 major cities are connected by water</a:t>
            </a:r>
          </a:p>
          <a:p>
            <a:pPr lvl="1">
              <a:spcAft>
                <a:spcPts val="1800"/>
              </a:spcAft>
              <a:defRPr/>
            </a:pP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Runway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Largest Cargo Airport in the World</a:t>
            </a:r>
          </a:p>
          <a:p>
            <a:pPr lvl="1">
              <a:spcAft>
                <a:spcPts val="1800"/>
              </a:spcAf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All 6 Class 1 railroads </a:t>
            </a:r>
          </a:p>
          <a:p>
            <a:pPr lvl="1">
              <a:spcAft>
                <a:spcPts val="1800"/>
              </a:spcAft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C42C8-D9DE-47D0-480B-65845D831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908" y="3215640"/>
            <a:ext cx="3323492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Role at TDOT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609600" y="2057400"/>
            <a:ext cx="808703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8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do you focus on at the Department? </a:t>
            </a:r>
          </a:p>
          <a:p>
            <a:pPr lvl="1">
              <a:spcAft>
                <a:spcPts val="1800"/>
              </a:spcAft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1">
              <a:spcAft>
                <a:spcPts val="1800"/>
              </a:spcAft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‘Right Freight on the Right Mode at the Right Time’ </a:t>
            </a:r>
          </a:p>
        </p:txBody>
      </p:sp>
    </p:spTree>
    <p:extLst>
      <p:ext uri="{BB962C8B-B14F-4D97-AF65-F5344CB8AC3E}">
        <p14:creationId xmlns:p14="http://schemas.microsoft.com/office/powerpoint/2010/main" val="239359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Completed Freight Projects: 2022 - 2023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Memphis Freight Flows – WSP – Completion </a:t>
            </a:r>
          </a:p>
          <a:p>
            <a:pPr marL="8001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Duplication of NEP Project – Completion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Bottleneck Analysis: December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Water Research Project: University of Memphis, 2023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BlueOval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Transit Study – November 2023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Return on Investment Short Line Project – December, 2023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8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Ongoing Freight Projects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IIJA or BIL 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emphasis on FHWA grants for leveraging $$$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Smith County Truck Parking Rest Area – MPDG award</a:t>
            </a:r>
          </a:p>
          <a:p>
            <a:pPr marL="1257300" lvl="2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River Bridge - $1 Billion project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Weigh in Motion – Full scale operation in Tennessee in 2024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Truck Parking Project – Ongoing – In final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75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Concerns with Freight in Tennessee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Safety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Congestion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Truck Parking issues – MPDG win in Smith County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Cost of projects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Competing interests for funding</a:t>
            </a:r>
            <a:br>
              <a:rPr lang="en-US" sz="2400" dirty="0">
                <a:solidFill>
                  <a:prstClr val="black"/>
                </a:solidFill>
                <a:latin typeface="Calibri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0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State Freight Programs to Enhance Transportation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A2AFA-1456-4AF3-9B2D-9D5E56797958}"/>
              </a:ext>
            </a:extLst>
          </p:cNvPr>
          <p:cNvSpPr/>
          <p:nvPr/>
        </p:nvSpPr>
        <p:spPr>
          <a:xfrm>
            <a:off x="457198" y="1447800"/>
            <a:ext cx="808703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Short Line Railroad Program - $20 million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CRISI win last year – 42 timber bridge bundle - $23 million win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IMPROVE Capital - $21 million for transit agencies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MMAG - $18 million annual budget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TEF - $50 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Highway Grade Crossing Program - $5.4 million (Federal)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47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510</Words>
  <Application>Microsoft Office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Open Sans</vt:lpstr>
      <vt:lpstr>PermianSlabSerifTypeface</vt:lpstr>
      <vt:lpstr>Office Theme</vt:lpstr>
      <vt:lpstr>PowerPoint B</vt:lpstr>
      <vt:lpstr>2024 Safety Coalition Meeting April 25, 2024</vt:lpstr>
      <vt:lpstr>Safety First</vt:lpstr>
      <vt:lpstr>Current Role at TDOT</vt:lpstr>
      <vt:lpstr>Tennessee’s Freight Modal Assets </vt:lpstr>
      <vt:lpstr>Role at TDOT</vt:lpstr>
      <vt:lpstr>Completed Freight Projects: 2022 - 2023</vt:lpstr>
      <vt:lpstr>Ongoing Freight Projects </vt:lpstr>
      <vt:lpstr>Concerns with Freight in Tennessee</vt:lpstr>
      <vt:lpstr>State Freight Programs to Enhance Transportation </vt:lpstr>
      <vt:lpstr>Federal Discretionary Grant Programs to Enhance Transportation </vt:lpstr>
      <vt:lpstr>Contact Information</vt:lpstr>
    </vt:vector>
  </TitlesOfParts>
  <Company>TDOT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TDOT</dc:creator>
  <cp:lastModifiedBy>Kathy L. Combs</cp:lastModifiedBy>
  <cp:revision>243</cp:revision>
  <cp:lastPrinted>2019-06-18T12:58:52Z</cp:lastPrinted>
  <dcterms:created xsi:type="dcterms:W3CDTF">2017-06-01T16:00:02Z</dcterms:created>
  <dcterms:modified xsi:type="dcterms:W3CDTF">2024-04-23T23:00:54Z</dcterms:modified>
</cp:coreProperties>
</file>