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301" r:id="rId4"/>
    <p:sldId id="813" r:id="rId5"/>
    <p:sldId id="814" r:id="rId6"/>
    <p:sldId id="815" r:id="rId7"/>
    <p:sldId id="816" r:id="rId8"/>
    <p:sldId id="817" r:id="rId9"/>
    <p:sldId id="818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85664" autoAdjust="0"/>
  </p:normalViewPr>
  <p:slideViewPr>
    <p:cSldViewPr>
      <p:cViewPr varScale="1">
        <p:scale>
          <a:sx n="70" d="100"/>
          <a:sy n="70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3D8E-6AA2-4F8C-A873-6BA45AEAF49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7CBE-F8CC-476C-B4C3-CE557B6F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14563"/>
            <a:ext cx="4724398" cy="1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75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75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75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75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75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5229"/>
            <a:ext cx="43434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72000" y="1174754"/>
            <a:ext cx="43434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 userDrawn="1"/>
        </p:nvSpPr>
        <p:spPr>
          <a:xfrm>
            <a:off x="6968" y="13836"/>
            <a:ext cx="7272969" cy="6855800"/>
          </a:xfrm>
          <a:custGeom>
            <a:avLst/>
            <a:gdLst>
              <a:gd name="connsiteX0" fmla="*/ 0 w 13782907"/>
              <a:gd name="connsiteY0" fmla="*/ 0 h 13738301"/>
              <a:gd name="connsiteX1" fmla="*/ 13782907 w 13782907"/>
              <a:gd name="connsiteY1" fmla="*/ 0 h 13738301"/>
              <a:gd name="connsiteX2" fmla="*/ 13782907 w 13782907"/>
              <a:gd name="connsiteY2" fmla="*/ 13738301 h 13738301"/>
              <a:gd name="connsiteX3" fmla="*/ 0 w 13782907"/>
              <a:gd name="connsiteY3" fmla="*/ 13738301 h 13738301"/>
              <a:gd name="connsiteX4" fmla="*/ 0 w 13782907"/>
              <a:gd name="connsiteY4" fmla="*/ 0 h 13738301"/>
              <a:gd name="connsiteX0" fmla="*/ 0 w 19403122"/>
              <a:gd name="connsiteY0" fmla="*/ 0 h 13738301"/>
              <a:gd name="connsiteX1" fmla="*/ 19403122 w 19403122"/>
              <a:gd name="connsiteY1" fmla="*/ 44604 h 13738301"/>
              <a:gd name="connsiteX2" fmla="*/ 13782907 w 19403122"/>
              <a:gd name="connsiteY2" fmla="*/ 13738301 h 13738301"/>
              <a:gd name="connsiteX3" fmla="*/ 0 w 19403122"/>
              <a:gd name="connsiteY3" fmla="*/ 13738301 h 13738301"/>
              <a:gd name="connsiteX4" fmla="*/ 0 w 19403122"/>
              <a:gd name="connsiteY4" fmla="*/ 0 h 13738301"/>
              <a:gd name="connsiteX0" fmla="*/ 0 w 19425424"/>
              <a:gd name="connsiteY0" fmla="*/ 0 h 13738301"/>
              <a:gd name="connsiteX1" fmla="*/ 19425424 w 19425424"/>
              <a:gd name="connsiteY1" fmla="*/ 44604 h 13738301"/>
              <a:gd name="connsiteX2" fmla="*/ 13782907 w 19425424"/>
              <a:gd name="connsiteY2" fmla="*/ 13738301 h 13738301"/>
              <a:gd name="connsiteX3" fmla="*/ 0 w 19425424"/>
              <a:gd name="connsiteY3" fmla="*/ 13738301 h 13738301"/>
              <a:gd name="connsiteX4" fmla="*/ 0 w 19425424"/>
              <a:gd name="connsiteY4" fmla="*/ 0 h 13738301"/>
              <a:gd name="connsiteX0" fmla="*/ 0 w 19403122"/>
              <a:gd name="connsiteY0" fmla="*/ 1 h 13738302"/>
              <a:gd name="connsiteX1" fmla="*/ 19403122 w 19403122"/>
              <a:gd name="connsiteY1" fmla="*/ 0 h 13738302"/>
              <a:gd name="connsiteX2" fmla="*/ 13782907 w 19403122"/>
              <a:gd name="connsiteY2" fmla="*/ 13738302 h 13738302"/>
              <a:gd name="connsiteX3" fmla="*/ 0 w 19403122"/>
              <a:gd name="connsiteY3" fmla="*/ 13738302 h 13738302"/>
              <a:gd name="connsiteX4" fmla="*/ 0 w 19403122"/>
              <a:gd name="connsiteY4" fmla="*/ 1 h 1373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03122" h="13738302">
                <a:moveTo>
                  <a:pt x="0" y="1"/>
                </a:moveTo>
                <a:lnTo>
                  <a:pt x="19403122" y="0"/>
                </a:lnTo>
                <a:lnTo>
                  <a:pt x="13782907" y="13738302"/>
                </a:lnTo>
                <a:lnTo>
                  <a:pt x="0" y="13738302"/>
                </a:lnTo>
                <a:lnTo>
                  <a:pt x="0" y="1"/>
                </a:lnTo>
                <a:close/>
              </a:path>
            </a:pathLst>
          </a:custGeom>
          <a:solidFill>
            <a:srgbClr val="121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rgbClr val="FFFFFF"/>
              </a:solidFill>
              <a:latin typeface="Open Sans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778" y="1754373"/>
            <a:ext cx="3765594" cy="1231106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1417778" y="3213208"/>
            <a:ext cx="3765594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5991" y="6317224"/>
            <a:ext cx="2240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01475F6-15BF-E945-87A6-683076D41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953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70592"/>
            <a:ext cx="2384251" cy="68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74770"/>
            <a:ext cx="6324600" cy="224028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37" y="3868420"/>
            <a:ext cx="2129526" cy="2252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74" y="6064018"/>
            <a:ext cx="606426" cy="64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5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009266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2935"/>
            <a:ext cx="8839200" cy="50092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5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8" y="6358077"/>
            <a:ext cx="1256714" cy="3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this is a test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000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  <p:sldLayoutId id="2147483681" r:id="rId1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Captain Allen England | April 25, 2024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C8662D7-8604-9364-D67C-405CF0303F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" y="4876800"/>
            <a:ext cx="8839200" cy="1168401"/>
          </a:xfrm>
        </p:spPr>
        <p:txBody>
          <a:bodyPr/>
          <a:lstStyle/>
          <a:p>
            <a:r>
              <a:rPr lang="en-US" dirty="0"/>
              <a:t>Chattanooga Area</a:t>
            </a:r>
          </a:p>
          <a:p>
            <a:r>
              <a:rPr lang="en-US" dirty="0"/>
              <a:t>2024 Safety Coalition Meeting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F515072-7939-405C-841D-E87D6A427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3886200"/>
            <a:ext cx="8839200" cy="1422399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/>
              <a:t>rash </a:t>
            </a:r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/>
              <a:t>revention &amp; </a:t>
            </a:r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/>
              <a:t>eduction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4391F-19FB-E552-914B-DBFF3254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E503B-A05E-09E7-2E48-17403EB4C01C}"/>
              </a:ext>
            </a:extLst>
          </p:cNvPr>
          <p:cNvSpPr txBox="1"/>
          <p:nvPr/>
        </p:nvSpPr>
        <p:spPr>
          <a:xfrm>
            <a:off x="1968760" y="2645666"/>
            <a:ext cx="5575039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Allen England | Captain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Tennessee Highway Patrol MC+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Commercial Vehicle-Pupil Transportation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1150 Foster Avenue, Nashville, TN 37243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p. (615) 743-4973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Allen.England@tn.gov</a:t>
            </a:r>
          </a:p>
        </p:txBody>
      </p:sp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EF664EE0-E311-C0DF-88A7-EC9F0F8ED2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61" y="1676400"/>
            <a:ext cx="5196851" cy="96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0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2E77-386D-955A-6C2F-4FB92F1A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Problem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5C260FC-70F9-3A1A-78D1-7F100A53B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049692"/>
            <a:ext cx="6838950" cy="512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41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2E77-386D-955A-6C2F-4FB92F1A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Tank - 2019</a:t>
            </a:r>
          </a:p>
        </p:txBody>
      </p:sp>
      <p:pic>
        <p:nvPicPr>
          <p:cNvPr id="3" name="Picture 10" descr="Free Ape Monkey photo and picture">
            <a:extLst>
              <a:ext uri="{FF2B5EF4-FFF2-40B4-BE49-F238E27FC236}">
                <a16:creationId xmlns:a16="http://schemas.microsoft.com/office/drawing/2014/main" id="{C4A31996-1509-E8B0-6822-D1629BDCB0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711" y="1066800"/>
            <a:ext cx="5492577" cy="508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3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75" y="1739845"/>
            <a:ext cx="4687294" cy="13037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CMV Crash Reduction Collaborative Meeting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1475F6-15BF-E945-87A6-683076D416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F52120-BFDC-4A0B-BA8A-C23857CBCD98}"/>
              </a:ext>
            </a:extLst>
          </p:cNvPr>
          <p:cNvSpPr/>
          <p:nvPr/>
        </p:nvSpPr>
        <p:spPr>
          <a:xfrm>
            <a:off x="1370386" y="3628124"/>
            <a:ext cx="3641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February 11,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6070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4BA4-4F11-7888-4A45-6066FA8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A324-B1FA-E6C9-B58D-8DEE150BD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Federal Highway Administration</a:t>
            </a:r>
          </a:p>
          <a:p>
            <a:r>
              <a:rPr lang="en-US" sz="2800" dirty="0"/>
              <a:t>Federal Motor Carrier Safety Administration</a:t>
            </a:r>
          </a:p>
          <a:p>
            <a:r>
              <a:rPr lang="en-US" sz="2800" dirty="0"/>
              <a:t>Tennessee Department of Transportation</a:t>
            </a:r>
          </a:p>
          <a:p>
            <a:r>
              <a:rPr lang="en-US" sz="2800" dirty="0"/>
              <a:t>Tennessee Highway Patrol</a:t>
            </a:r>
          </a:p>
          <a:p>
            <a:r>
              <a:rPr lang="en-US" sz="2800" dirty="0"/>
              <a:t>Tennessee Highway Safety Office</a:t>
            </a:r>
          </a:p>
          <a:p>
            <a:r>
              <a:rPr lang="en-US" sz="2800" dirty="0"/>
              <a:t>Tennessee Road Builders Association</a:t>
            </a:r>
          </a:p>
          <a:p>
            <a:r>
              <a:rPr lang="en-US" sz="2800" dirty="0"/>
              <a:t>Tennessee Trucking Association</a:t>
            </a:r>
          </a:p>
          <a:p>
            <a:r>
              <a:rPr lang="en-US" sz="2800" dirty="0"/>
              <a:t>Tennessee Trucking Foundation / Tennessee Road Team Captains</a:t>
            </a:r>
          </a:p>
        </p:txBody>
      </p:sp>
    </p:spTree>
    <p:extLst>
      <p:ext uri="{BB962C8B-B14F-4D97-AF65-F5344CB8AC3E}">
        <p14:creationId xmlns:p14="http://schemas.microsoft.com/office/powerpoint/2010/main" val="315002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1AAB-B999-C8B5-9779-9B47604B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0A19-71CB-66CC-35E5-85996E45B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Name for the coalition</a:t>
            </a:r>
          </a:p>
        </p:txBody>
      </p:sp>
    </p:spTree>
    <p:extLst>
      <p:ext uri="{BB962C8B-B14F-4D97-AF65-F5344CB8AC3E}">
        <p14:creationId xmlns:p14="http://schemas.microsoft.com/office/powerpoint/2010/main" val="227767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D3AD-9E58-BC10-BAF1-019061BE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NYPD Blue</a:t>
            </a:r>
          </a:p>
        </p:txBody>
      </p:sp>
      <p:pic>
        <p:nvPicPr>
          <p:cNvPr id="4" name="Picture 10" descr="Free Ape Monkey photo and picture">
            <a:extLst>
              <a:ext uri="{FF2B5EF4-FFF2-40B4-BE49-F238E27FC236}">
                <a16:creationId xmlns:a16="http://schemas.microsoft.com/office/drawing/2014/main" id="{3DD6FFFD-DFFF-AC01-DEED-D21BFE1984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711" y="1066800"/>
            <a:ext cx="5492577" cy="508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15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D8EB-922C-D1A2-A9EB-9BFB8B15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C.P.R. Crash Prevention &amp; Reduction</a:t>
            </a:r>
          </a:p>
        </p:txBody>
      </p:sp>
      <p:pic>
        <p:nvPicPr>
          <p:cNvPr id="4" name="Picture 4" descr="New York Police Department car in New York Stock Photo - Alamy">
            <a:extLst>
              <a:ext uri="{FF2B5EF4-FFF2-40B4-BE49-F238E27FC236}">
                <a16:creationId xmlns:a16="http://schemas.microsoft.com/office/drawing/2014/main" id="{8D5F8068-1066-BEA2-1F30-A98EBF3A79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64" y="1066800"/>
            <a:ext cx="756747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89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F5675B-FF8E-B2F2-9997-1D82A2CD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71146"/>
            <a:ext cx="5943600" cy="55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3686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126</Words>
  <Application>Microsoft Office PowerPoint</Application>
  <PresentationFormat>On-screen Show (4:3)</PresentationFormat>
  <Paragraphs>33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Open Sans Regular</vt:lpstr>
      <vt:lpstr>PermianSlabSerifTypeface</vt:lpstr>
      <vt:lpstr>PowerPoint B</vt:lpstr>
      <vt:lpstr>Crash Prevention &amp; Reduction</vt:lpstr>
      <vt:lpstr>Crash Problem</vt:lpstr>
      <vt:lpstr>Think Tank - 2019</vt:lpstr>
      <vt:lpstr> CMV Crash Reduction Collaborative Meeting</vt:lpstr>
      <vt:lpstr>Participants</vt:lpstr>
      <vt:lpstr>Task</vt:lpstr>
      <vt:lpstr>NYPD Blue</vt:lpstr>
      <vt:lpstr>C.P.R. Crash Prevention &amp; Reduction</vt:lpstr>
      <vt:lpstr>PowerPoint Presentation</vt:lpstr>
      <vt:lpstr>Contact Information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Khadejia Hupp</cp:lastModifiedBy>
  <cp:revision>43</cp:revision>
  <dcterms:created xsi:type="dcterms:W3CDTF">2015-04-23T13:31:02Z</dcterms:created>
  <dcterms:modified xsi:type="dcterms:W3CDTF">2024-04-24T14:30:43Z</dcterms:modified>
</cp:coreProperties>
</file>